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45"/>
  </p:notesMasterIdLst>
  <p:handoutMasterIdLst>
    <p:handoutMasterId r:id="rId46"/>
  </p:handoutMasterIdLst>
  <p:sldIdLst>
    <p:sldId id="275" r:id="rId6"/>
    <p:sldId id="296" r:id="rId7"/>
    <p:sldId id="297" r:id="rId8"/>
    <p:sldId id="301" r:id="rId9"/>
    <p:sldId id="309" r:id="rId10"/>
    <p:sldId id="310" r:id="rId11"/>
    <p:sldId id="304" r:id="rId12"/>
    <p:sldId id="302" r:id="rId13"/>
    <p:sldId id="299" r:id="rId14"/>
    <p:sldId id="305" r:id="rId15"/>
    <p:sldId id="346" r:id="rId16"/>
    <p:sldId id="345" r:id="rId17"/>
    <p:sldId id="307" r:id="rId18"/>
    <p:sldId id="308" r:id="rId19"/>
    <p:sldId id="348" r:id="rId20"/>
    <p:sldId id="298" r:id="rId21"/>
    <p:sldId id="312" r:id="rId22"/>
    <p:sldId id="313" r:id="rId23"/>
    <p:sldId id="314" r:id="rId24"/>
    <p:sldId id="324" r:id="rId25"/>
    <p:sldId id="317" r:id="rId26"/>
    <p:sldId id="320" r:id="rId27"/>
    <p:sldId id="323" r:id="rId28"/>
    <p:sldId id="337" r:id="rId29"/>
    <p:sldId id="311" r:id="rId30"/>
    <p:sldId id="332" r:id="rId31"/>
    <p:sldId id="338" r:id="rId32"/>
    <p:sldId id="339" r:id="rId33"/>
    <p:sldId id="340" r:id="rId34"/>
    <p:sldId id="334" r:id="rId35"/>
    <p:sldId id="325" r:id="rId36"/>
    <p:sldId id="328" r:id="rId37"/>
    <p:sldId id="327" r:id="rId38"/>
    <p:sldId id="331" r:id="rId39"/>
    <p:sldId id="336" r:id="rId40"/>
    <p:sldId id="341" r:id="rId41"/>
    <p:sldId id="347" r:id="rId42"/>
    <p:sldId id="342" r:id="rId43"/>
    <p:sldId id="260" r:id="rId44"/>
  </p:sldIdLst>
  <p:sldSz cx="12192000" cy="6858000"/>
  <p:notesSz cx="6797675" cy="9928225"/>
  <p:embeddedFontLst>
    <p:embeddedFont>
      <p:font typeface="PF BeauSans Pro Thin" panose="02000506040000020004" charset="0"/>
      <p:regular r:id="rId47"/>
    </p:embeddedFont>
    <p:embeddedFont>
      <p:font typeface="PF BeauSans Pro Light" panose="02000503040000020004" charset="0"/>
      <p:regular r:id="rId48"/>
    </p:embeddedFont>
    <p:embeddedFont>
      <p:font typeface="PF BeauSans Pro SemiBold" panose="02000503040000020004" charset="0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96"/>
    <a:srgbClr val="0079AA"/>
    <a:srgbClr val="0053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591" autoAdjust="0"/>
  </p:normalViewPr>
  <p:slideViewPr>
    <p:cSldViewPr snapToGrid="0">
      <p:cViewPr>
        <p:scale>
          <a:sx n="93" d="100"/>
          <a:sy n="93" d="100"/>
        </p:scale>
        <p:origin x="-127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7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3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6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2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F0D2C8-5CEC-45B6-A115-EF040E5D565A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C873E5-D4DA-450A-8006-0748B0F9AE8C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FF8A88DF-050B-4051-A50A-FC4A83B0E7AA}" type="parTrans" cxnId="{449B9DB9-D902-4B68-9EF0-44F523C7F2F1}">
      <dgm:prSet/>
      <dgm:spPr/>
      <dgm:t>
        <a:bodyPr/>
        <a:lstStyle/>
        <a:p>
          <a:endParaRPr lang="en-US"/>
        </a:p>
      </dgm:t>
    </dgm:pt>
    <dgm:pt modelId="{95DAA6D2-AC17-4127-85D5-F0B631D8B783}" type="sibTrans" cxnId="{449B9DB9-D902-4B68-9EF0-44F523C7F2F1}">
      <dgm:prSet/>
      <dgm:spPr/>
      <dgm:t>
        <a:bodyPr/>
        <a:lstStyle/>
        <a:p>
          <a:endParaRPr lang="en-US"/>
        </a:p>
      </dgm:t>
    </dgm:pt>
    <dgm:pt modelId="{C2446E5D-03F8-457D-8DE0-C2E270C9C9E8}">
      <dgm:prSet phldrT="[Text]"/>
      <dgm:spPr/>
      <dgm:t>
        <a:bodyPr/>
        <a:lstStyle/>
        <a:p>
          <a:r>
            <a:rPr lang="nb-NO" dirty="0" smtClean="0"/>
            <a:t>Varekjøp</a:t>
          </a:r>
          <a:endParaRPr lang="en-US" dirty="0"/>
        </a:p>
      </dgm:t>
    </dgm:pt>
    <dgm:pt modelId="{50D6C684-4B55-4F2E-89E2-154D7172C537}" type="parTrans" cxnId="{86155BD4-84B5-4ABC-A6A4-A10891F509B8}">
      <dgm:prSet/>
      <dgm:spPr/>
      <dgm:t>
        <a:bodyPr/>
        <a:lstStyle/>
        <a:p>
          <a:endParaRPr lang="en-US"/>
        </a:p>
      </dgm:t>
    </dgm:pt>
    <dgm:pt modelId="{75F5A97B-C60A-44A2-ABA9-0CAFAD3ECF23}" type="sibTrans" cxnId="{86155BD4-84B5-4ABC-A6A4-A10891F509B8}">
      <dgm:prSet/>
      <dgm:spPr/>
      <dgm:t>
        <a:bodyPr/>
        <a:lstStyle/>
        <a:p>
          <a:endParaRPr lang="en-US"/>
        </a:p>
      </dgm:t>
    </dgm:pt>
    <dgm:pt modelId="{9C5FF8B6-3A15-4496-9766-949A9A58C3CE}">
      <dgm:prSet phldrT="[Text]"/>
      <dgm:spPr/>
      <dgm:t>
        <a:bodyPr/>
        <a:lstStyle/>
        <a:p>
          <a:r>
            <a:rPr lang="nb-NO" dirty="0" smtClean="0"/>
            <a:t>Bygg- og anleggsprosjekter</a:t>
          </a:r>
        </a:p>
        <a:p>
          <a:endParaRPr lang="en-US" dirty="0"/>
        </a:p>
      </dgm:t>
    </dgm:pt>
    <dgm:pt modelId="{19BEAFCE-8C41-4E16-B9F2-D73BCAE99861}" type="parTrans" cxnId="{911B56F2-9E7A-465D-8B6F-BCCBDB219659}">
      <dgm:prSet/>
      <dgm:spPr/>
      <dgm:t>
        <a:bodyPr/>
        <a:lstStyle/>
        <a:p>
          <a:endParaRPr lang="en-US"/>
        </a:p>
      </dgm:t>
    </dgm:pt>
    <dgm:pt modelId="{C47C5BD2-334F-4A8D-9125-521B7D57A536}" type="sibTrans" cxnId="{911B56F2-9E7A-465D-8B6F-BCCBDB219659}">
      <dgm:prSet/>
      <dgm:spPr/>
      <dgm:t>
        <a:bodyPr/>
        <a:lstStyle/>
        <a:p>
          <a:endParaRPr lang="en-US"/>
        </a:p>
      </dgm:t>
    </dgm:pt>
    <dgm:pt modelId="{4A15B416-258A-4503-92B4-CFC6DE6A7BCF}">
      <dgm:prSet phldrT="[Text]"/>
      <dgm:spPr/>
      <dgm:t>
        <a:bodyPr/>
        <a:lstStyle/>
        <a:p>
          <a:r>
            <a:rPr lang="nb-NO" dirty="0" smtClean="0"/>
            <a:t>Tjenestekjøp</a:t>
          </a:r>
          <a:endParaRPr lang="en-US" dirty="0"/>
        </a:p>
      </dgm:t>
    </dgm:pt>
    <dgm:pt modelId="{B794706F-F58A-44E9-8263-3ED27459D243}" type="parTrans" cxnId="{5A08BDCF-D3EF-4933-84E5-95D6600B9DB6}">
      <dgm:prSet/>
      <dgm:spPr/>
      <dgm:t>
        <a:bodyPr/>
        <a:lstStyle/>
        <a:p>
          <a:endParaRPr lang="en-US"/>
        </a:p>
      </dgm:t>
    </dgm:pt>
    <dgm:pt modelId="{2BD38E33-00FA-49BA-8DC4-8E5692A076D4}" type="sibTrans" cxnId="{5A08BDCF-D3EF-4933-84E5-95D6600B9DB6}">
      <dgm:prSet/>
      <dgm:spPr/>
      <dgm:t>
        <a:bodyPr/>
        <a:lstStyle/>
        <a:p>
          <a:endParaRPr lang="en-US"/>
        </a:p>
      </dgm:t>
    </dgm:pt>
    <dgm:pt modelId="{B5FBB211-53AB-4B30-A1C8-A4786006BF05}" type="pres">
      <dgm:prSet presAssocID="{26F0D2C8-5CEC-45B6-A115-EF040E5D565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FE8B1EF-0CAB-4D38-910E-4A96552E0C61}" type="pres">
      <dgm:prSet presAssocID="{32C873E5-D4DA-450A-8006-0748B0F9AE8C}" presName="singleCycle" presStyleCnt="0"/>
      <dgm:spPr/>
    </dgm:pt>
    <dgm:pt modelId="{CC9F8B73-CACE-4DCC-B111-5DC6D2F4C895}" type="pres">
      <dgm:prSet presAssocID="{32C873E5-D4DA-450A-8006-0748B0F9AE8C}" presName="singleCenter" presStyleLbl="node1" presStyleIdx="0" presStyleCnt="4" custScaleX="206529" custScaleY="196612" custLinFactNeighborX="430" custLinFactNeighborY="-611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A198698C-9586-4627-BE2F-EEEB031FAA5B}" type="pres">
      <dgm:prSet presAssocID="{50D6C684-4B55-4F2E-89E2-154D7172C537}" presName="Name56" presStyleLbl="parChTrans1D2" presStyleIdx="0" presStyleCnt="3"/>
      <dgm:spPr/>
      <dgm:t>
        <a:bodyPr/>
        <a:lstStyle/>
        <a:p>
          <a:endParaRPr lang="en-US"/>
        </a:p>
      </dgm:t>
    </dgm:pt>
    <dgm:pt modelId="{5AC14081-453F-4705-9A44-FFC31DE951F8}" type="pres">
      <dgm:prSet presAssocID="{C2446E5D-03F8-457D-8DE0-C2E270C9C9E8}" presName="text0" presStyleLbl="node1" presStyleIdx="1" presStyleCnt="4" custScaleX="1673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F7A39A-E55E-456B-9F4B-A2005B931D81}" type="pres">
      <dgm:prSet presAssocID="{19BEAFCE-8C41-4E16-B9F2-D73BCAE99861}" presName="Name56" presStyleLbl="parChTrans1D2" presStyleIdx="1" presStyleCnt="3"/>
      <dgm:spPr/>
      <dgm:t>
        <a:bodyPr/>
        <a:lstStyle/>
        <a:p>
          <a:endParaRPr lang="en-US"/>
        </a:p>
      </dgm:t>
    </dgm:pt>
    <dgm:pt modelId="{3BB220B9-D08D-4989-8DAF-73A31132FF75}" type="pres">
      <dgm:prSet presAssocID="{9C5FF8B6-3A15-4496-9766-949A9A58C3CE}" presName="text0" presStyleLbl="node1" presStyleIdx="2" presStyleCnt="4" custScaleX="167370" custRadScaleRad="153823" custRadScaleInc="-227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5BBA53-8782-4671-A7A3-8646A4240D95}" type="pres">
      <dgm:prSet presAssocID="{B794706F-F58A-44E9-8263-3ED27459D243}" presName="Name56" presStyleLbl="parChTrans1D2" presStyleIdx="2" presStyleCnt="3"/>
      <dgm:spPr/>
      <dgm:t>
        <a:bodyPr/>
        <a:lstStyle/>
        <a:p>
          <a:endParaRPr lang="en-US"/>
        </a:p>
      </dgm:t>
    </dgm:pt>
    <dgm:pt modelId="{00999D06-96A5-4402-80FF-902146559CBE}" type="pres">
      <dgm:prSet presAssocID="{4A15B416-258A-4503-92B4-CFC6DE6A7BCF}" presName="text0" presStyleLbl="node1" presStyleIdx="3" presStyleCnt="4" custScaleX="167370" custRadScaleRad="141125" custRadScaleInc="209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B1C355-485A-478E-B3F3-C34FCD3B7544}" type="presOf" srcId="{C2446E5D-03F8-457D-8DE0-C2E270C9C9E8}" destId="{5AC14081-453F-4705-9A44-FFC31DE951F8}" srcOrd="0" destOrd="0" presId="urn:microsoft.com/office/officeart/2008/layout/RadialCluster"/>
    <dgm:cxn modelId="{ADA56880-0D0D-4F8E-A028-1327633D4412}" type="presOf" srcId="{B794706F-F58A-44E9-8263-3ED27459D243}" destId="{8F5BBA53-8782-4671-A7A3-8646A4240D95}" srcOrd="0" destOrd="0" presId="urn:microsoft.com/office/officeart/2008/layout/RadialCluster"/>
    <dgm:cxn modelId="{86155BD4-84B5-4ABC-A6A4-A10891F509B8}" srcId="{32C873E5-D4DA-450A-8006-0748B0F9AE8C}" destId="{C2446E5D-03F8-457D-8DE0-C2E270C9C9E8}" srcOrd="0" destOrd="0" parTransId="{50D6C684-4B55-4F2E-89E2-154D7172C537}" sibTransId="{75F5A97B-C60A-44A2-ABA9-0CAFAD3ECF23}"/>
    <dgm:cxn modelId="{19D9C05D-2981-4607-A615-1E4D0E62F40D}" type="presOf" srcId="{19BEAFCE-8C41-4E16-B9F2-D73BCAE99861}" destId="{43F7A39A-E55E-456B-9F4B-A2005B931D81}" srcOrd="0" destOrd="0" presId="urn:microsoft.com/office/officeart/2008/layout/RadialCluster"/>
    <dgm:cxn modelId="{C244E688-97D8-4571-97D9-931D977CBF7B}" type="presOf" srcId="{9C5FF8B6-3A15-4496-9766-949A9A58C3CE}" destId="{3BB220B9-D08D-4989-8DAF-73A31132FF75}" srcOrd="0" destOrd="0" presId="urn:microsoft.com/office/officeart/2008/layout/RadialCluster"/>
    <dgm:cxn modelId="{5A08BDCF-D3EF-4933-84E5-95D6600B9DB6}" srcId="{32C873E5-D4DA-450A-8006-0748B0F9AE8C}" destId="{4A15B416-258A-4503-92B4-CFC6DE6A7BCF}" srcOrd="2" destOrd="0" parTransId="{B794706F-F58A-44E9-8263-3ED27459D243}" sibTransId="{2BD38E33-00FA-49BA-8DC4-8E5692A076D4}"/>
    <dgm:cxn modelId="{C33E2727-B510-47E5-8697-07AE6676E595}" type="presOf" srcId="{32C873E5-D4DA-450A-8006-0748B0F9AE8C}" destId="{CC9F8B73-CACE-4DCC-B111-5DC6D2F4C895}" srcOrd="0" destOrd="0" presId="urn:microsoft.com/office/officeart/2008/layout/RadialCluster"/>
    <dgm:cxn modelId="{DFA9BB62-3F98-4729-A218-03BD8F93DAF5}" type="presOf" srcId="{4A15B416-258A-4503-92B4-CFC6DE6A7BCF}" destId="{00999D06-96A5-4402-80FF-902146559CBE}" srcOrd="0" destOrd="0" presId="urn:microsoft.com/office/officeart/2008/layout/RadialCluster"/>
    <dgm:cxn modelId="{911B56F2-9E7A-465D-8B6F-BCCBDB219659}" srcId="{32C873E5-D4DA-450A-8006-0748B0F9AE8C}" destId="{9C5FF8B6-3A15-4496-9766-949A9A58C3CE}" srcOrd="1" destOrd="0" parTransId="{19BEAFCE-8C41-4E16-B9F2-D73BCAE99861}" sibTransId="{C47C5BD2-334F-4A8D-9125-521B7D57A536}"/>
    <dgm:cxn modelId="{449B9DB9-D902-4B68-9EF0-44F523C7F2F1}" srcId="{26F0D2C8-5CEC-45B6-A115-EF040E5D565A}" destId="{32C873E5-D4DA-450A-8006-0748B0F9AE8C}" srcOrd="0" destOrd="0" parTransId="{FF8A88DF-050B-4051-A50A-FC4A83B0E7AA}" sibTransId="{95DAA6D2-AC17-4127-85D5-F0B631D8B783}"/>
    <dgm:cxn modelId="{D683134D-A0DE-441B-ACCF-8AB639616CC5}" type="presOf" srcId="{50D6C684-4B55-4F2E-89E2-154D7172C537}" destId="{A198698C-9586-4627-BE2F-EEEB031FAA5B}" srcOrd="0" destOrd="0" presId="urn:microsoft.com/office/officeart/2008/layout/RadialCluster"/>
    <dgm:cxn modelId="{15E68CF2-4B62-4F76-8E10-988ACCD00CB6}" type="presOf" srcId="{26F0D2C8-5CEC-45B6-A115-EF040E5D565A}" destId="{B5FBB211-53AB-4B30-A1C8-A4786006BF05}" srcOrd="0" destOrd="0" presId="urn:microsoft.com/office/officeart/2008/layout/RadialCluster"/>
    <dgm:cxn modelId="{F4BFF896-2278-4B61-829C-2C0C3E179716}" type="presParOf" srcId="{B5FBB211-53AB-4B30-A1C8-A4786006BF05}" destId="{FFE8B1EF-0CAB-4D38-910E-4A96552E0C61}" srcOrd="0" destOrd="0" presId="urn:microsoft.com/office/officeart/2008/layout/RadialCluster"/>
    <dgm:cxn modelId="{DE8846C0-58BA-4FEC-A44D-9C24E247DFF2}" type="presParOf" srcId="{FFE8B1EF-0CAB-4D38-910E-4A96552E0C61}" destId="{CC9F8B73-CACE-4DCC-B111-5DC6D2F4C895}" srcOrd="0" destOrd="0" presId="urn:microsoft.com/office/officeart/2008/layout/RadialCluster"/>
    <dgm:cxn modelId="{B83B7DEA-1B3A-4247-8603-7C05255D1190}" type="presParOf" srcId="{FFE8B1EF-0CAB-4D38-910E-4A96552E0C61}" destId="{A198698C-9586-4627-BE2F-EEEB031FAA5B}" srcOrd="1" destOrd="0" presId="urn:microsoft.com/office/officeart/2008/layout/RadialCluster"/>
    <dgm:cxn modelId="{9128EDDF-BB11-416A-85AE-8E44DB9CF663}" type="presParOf" srcId="{FFE8B1EF-0CAB-4D38-910E-4A96552E0C61}" destId="{5AC14081-453F-4705-9A44-FFC31DE951F8}" srcOrd="2" destOrd="0" presId="urn:microsoft.com/office/officeart/2008/layout/RadialCluster"/>
    <dgm:cxn modelId="{4E872956-2113-452D-885D-97EED3BEBCF6}" type="presParOf" srcId="{FFE8B1EF-0CAB-4D38-910E-4A96552E0C61}" destId="{43F7A39A-E55E-456B-9F4B-A2005B931D81}" srcOrd="3" destOrd="0" presId="urn:microsoft.com/office/officeart/2008/layout/RadialCluster"/>
    <dgm:cxn modelId="{3B94FF3F-394E-494E-BEB9-32C2A230F630}" type="presParOf" srcId="{FFE8B1EF-0CAB-4D38-910E-4A96552E0C61}" destId="{3BB220B9-D08D-4989-8DAF-73A31132FF75}" srcOrd="4" destOrd="0" presId="urn:microsoft.com/office/officeart/2008/layout/RadialCluster"/>
    <dgm:cxn modelId="{A17CE355-71D9-44C8-9598-30682F391AB0}" type="presParOf" srcId="{FFE8B1EF-0CAB-4D38-910E-4A96552E0C61}" destId="{8F5BBA53-8782-4671-A7A3-8646A4240D95}" srcOrd="5" destOrd="0" presId="urn:microsoft.com/office/officeart/2008/layout/RadialCluster"/>
    <dgm:cxn modelId="{494C5DC4-9402-40FB-9962-D052CBEB16D8}" type="presParOf" srcId="{FFE8B1EF-0CAB-4D38-910E-4A96552E0C61}" destId="{00999D06-96A5-4402-80FF-902146559CBE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B8530F-A18D-4CD1-90F2-775C85DBBA4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BDCF3390-ADDB-4843-8921-020F1F01A20C}">
      <dgm:prSet phldrT="[Text]"/>
      <dgm:spPr/>
      <dgm:t>
        <a:bodyPr/>
        <a:lstStyle/>
        <a:p>
          <a:r>
            <a:rPr lang="nb-NO" dirty="0" smtClean="0"/>
            <a:t>Faktura</a:t>
          </a:r>
          <a:br>
            <a:rPr lang="nb-NO" dirty="0" smtClean="0"/>
          </a:br>
          <a:r>
            <a:rPr lang="nb-NO" dirty="0" smtClean="0"/>
            <a:t>1001</a:t>
          </a:r>
          <a:endParaRPr lang="nb-NO" dirty="0"/>
        </a:p>
      </dgm:t>
    </dgm:pt>
    <dgm:pt modelId="{CD99C5A9-9E86-456D-B788-B4FDA052A6F6}" type="parTrans" cxnId="{BB675FB6-14FF-47F7-BB5E-E18C4CBD4291}">
      <dgm:prSet/>
      <dgm:spPr/>
      <dgm:t>
        <a:bodyPr/>
        <a:lstStyle/>
        <a:p>
          <a:endParaRPr lang="nb-NO"/>
        </a:p>
      </dgm:t>
    </dgm:pt>
    <dgm:pt modelId="{A4DF0282-0FFE-4AAA-AA25-8905ABAF890D}" type="sibTrans" cxnId="{BB675FB6-14FF-47F7-BB5E-E18C4CBD4291}">
      <dgm:prSet/>
      <dgm:spPr/>
      <dgm:t>
        <a:bodyPr/>
        <a:lstStyle/>
        <a:p>
          <a:endParaRPr lang="nb-NO"/>
        </a:p>
      </dgm:t>
    </dgm:pt>
    <dgm:pt modelId="{5ED5D6BB-3AEC-435F-A91A-4C3ED1D37CA1}">
      <dgm:prSet phldrT="[Text]"/>
      <dgm:spPr/>
      <dgm:t>
        <a:bodyPr/>
        <a:lstStyle/>
        <a:p>
          <a:r>
            <a:rPr lang="nb-NO" dirty="0" smtClean="0"/>
            <a:t>Faktura</a:t>
          </a:r>
          <a:br>
            <a:rPr lang="nb-NO" dirty="0" smtClean="0"/>
          </a:br>
          <a:r>
            <a:rPr lang="nb-NO" dirty="0" smtClean="0"/>
            <a:t>1002</a:t>
          </a:r>
          <a:endParaRPr lang="nb-NO" dirty="0"/>
        </a:p>
      </dgm:t>
    </dgm:pt>
    <dgm:pt modelId="{0884B4EB-44E2-4DE2-B8D9-D9133EB6F329}" type="parTrans" cxnId="{093DC20B-18E4-4593-A1ED-3223DD4A4456}">
      <dgm:prSet/>
      <dgm:spPr/>
      <dgm:t>
        <a:bodyPr/>
        <a:lstStyle/>
        <a:p>
          <a:endParaRPr lang="nb-NO"/>
        </a:p>
      </dgm:t>
    </dgm:pt>
    <dgm:pt modelId="{0338FE85-E6FA-442C-8373-C88CE43A03B1}" type="sibTrans" cxnId="{093DC20B-18E4-4593-A1ED-3223DD4A4456}">
      <dgm:prSet/>
      <dgm:spPr/>
      <dgm:t>
        <a:bodyPr/>
        <a:lstStyle/>
        <a:p>
          <a:endParaRPr lang="nb-NO"/>
        </a:p>
      </dgm:t>
    </dgm:pt>
    <dgm:pt modelId="{AD77F9EA-FAF7-4ED1-802F-BBC5EB0DE88A}">
      <dgm:prSet phldrT="[Text]"/>
      <dgm:spPr/>
      <dgm:t>
        <a:bodyPr/>
        <a:lstStyle/>
        <a:p>
          <a:r>
            <a:rPr lang="nb-NO" dirty="0" smtClean="0"/>
            <a:t>Faktura</a:t>
          </a:r>
          <a:br>
            <a:rPr lang="nb-NO" dirty="0" smtClean="0"/>
          </a:br>
          <a:r>
            <a:rPr lang="nb-NO" dirty="0" smtClean="0"/>
            <a:t>1003</a:t>
          </a:r>
          <a:endParaRPr lang="nb-NO" dirty="0"/>
        </a:p>
      </dgm:t>
    </dgm:pt>
    <dgm:pt modelId="{4465135D-A4C0-4587-84B4-557323EE2096}" type="parTrans" cxnId="{F2DE8BE7-43B8-4326-A700-AE948F4E589E}">
      <dgm:prSet/>
      <dgm:spPr/>
      <dgm:t>
        <a:bodyPr/>
        <a:lstStyle/>
        <a:p>
          <a:endParaRPr lang="nb-NO"/>
        </a:p>
      </dgm:t>
    </dgm:pt>
    <dgm:pt modelId="{DEC5DE25-C811-4F5B-B3EC-89653C4DE896}" type="sibTrans" cxnId="{F2DE8BE7-43B8-4326-A700-AE948F4E589E}">
      <dgm:prSet/>
      <dgm:spPr/>
      <dgm:t>
        <a:bodyPr/>
        <a:lstStyle/>
        <a:p>
          <a:endParaRPr lang="nb-NO"/>
        </a:p>
      </dgm:t>
    </dgm:pt>
    <dgm:pt modelId="{D1C90BB7-3CC7-486C-BF9B-EECD029C26E2}">
      <dgm:prSet phldrT="[Text]"/>
      <dgm:spPr/>
      <dgm:t>
        <a:bodyPr/>
        <a:lstStyle/>
        <a:p>
          <a:r>
            <a:rPr lang="nb-NO" dirty="0" smtClean="0"/>
            <a:t>Faktura</a:t>
          </a:r>
          <a:br>
            <a:rPr lang="nb-NO" dirty="0" smtClean="0"/>
          </a:br>
          <a:r>
            <a:rPr lang="nb-NO" dirty="0" smtClean="0"/>
            <a:t>1004</a:t>
          </a:r>
          <a:endParaRPr lang="nb-NO" dirty="0"/>
        </a:p>
      </dgm:t>
    </dgm:pt>
    <dgm:pt modelId="{33C065B9-3E66-475B-9083-A72EECF56342}" type="parTrans" cxnId="{BD68A252-91CB-4260-B07F-11CC280CB212}">
      <dgm:prSet/>
      <dgm:spPr/>
      <dgm:t>
        <a:bodyPr/>
        <a:lstStyle/>
        <a:p>
          <a:endParaRPr lang="nb-NO"/>
        </a:p>
      </dgm:t>
    </dgm:pt>
    <dgm:pt modelId="{A32F4842-34E4-4D7C-B82E-0950A02237EE}" type="sibTrans" cxnId="{BD68A252-91CB-4260-B07F-11CC280CB212}">
      <dgm:prSet/>
      <dgm:spPr/>
      <dgm:t>
        <a:bodyPr/>
        <a:lstStyle/>
        <a:p>
          <a:endParaRPr lang="nb-NO"/>
        </a:p>
      </dgm:t>
    </dgm:pt>
    <dgm:pt modelId="{647A104C-3EE7-45E8-9D40-928BDFA9B123}">
      <dgm:prSet phldrT="[Text]"/>
      <dgm:spPr/>
      <dgm:t>
        <a:bodyPr/>
        <a:lstStyle/>
        <a:p>
          <a:r>
            <a:rPr lang="nb-NO" dirty="0" smtClean="0"/>
            <a:t>Faktura</a:t>
          </a:r>
          <a:br>
            <a:rPr lang="nb-NO" dirty="0" smtClean="0"/>
          </a:br>
          <a:r>
            <a:rPr lang="nb-NO" dirty="0" smtClean="0"/>
            <a:t>1005</a:t>
          </a:r>
          <a:endParaRPr lang="nb-NO" dirty="0"/>
        </a:p>
      </dgm:t>
    </dgm:pt>
    <dgm:pt modelId="{38C0BA91-F923-49D9-B5D6-FE58CF4FFFD1}" type="parTrans" cxnId="{8803A563-7B0B-4FFD-9E37-1ECD25980BAA}">
      <dgm:prSet/>
      <dgm:spPr/>
      <dgm:t>
        <a:bodyPr/>
        <a:lstStyle/>
        <a:p>
          <a:endParaRPr lang="nb-NO"/>
        </a:p>
      </dgm:t>
    </dgm:pt>
    <dgm:pt modelId="{064FC88A-B6ED-4E05-870C-CF568D1326FE}" type="sibTrans" cxnId="{8803A563-7B0B-4FFD-9E37-1ECD25980BAA}">
      <dgm:prSet/>
      <dgm:spPr/>
      <dgm:t>
        <a:bodyPr/>
        <a:lstStyle/>
        <a:p>
          <a:endParaRPr lang="nb-NO"/>
        </a:p>
      </dgm:t>
    </dgm:pt>
    <dgm:pt modelId="{B90C5438-18E9-448E-9C66-EEA4AE3E92B6}" type="pres">
      <dgm:prSet presAssocID="{6CB8530F-A18D-4CD1-90F2-775C85DBBA40}" presName="CompostProcess" presStyleCnt="0">
        <dgm:presLayoutVars>
          <dgm:dir/>
          <dgm:resizeHandles val="exact"/>
        </dgm:presLayoutVars>
      </dgm:prSet>
      <dgm:spPr/>
    </dgm:pt>
    <dgm:pt modelId="{3F5F7D98-D6E7-476A-A09A-F208278903EC}" type="pres">
      <dgm:prSet presAssocID="{6CB8530F-A18D-4CD1-90F2-775C85DBBA40}" presName="arrow" presStyleLbl="bgShp" presStyleIdx="0" presStyleCnt="1" custLinFactNeighborX="124" custLinFactNeighborY="722"/>
      <dgm:spPr/>
    </dgm:pt>
    <dgm:pt modelId="{BB66420E-F14C-4704-A4C9-B94299C9380D}" type="pres">
      <dgm:prSet presAssocID="{6CB8530F-A18D-4CD1-90F2-775C85DBBA40}" presName="linearProcess" presStyleCnt="0"/>
      <dgm:spPr/>
    </dgm:pt>
    <dgm:pt modelId="{ED9A688A-5289-4571-9F2D-5E01A303D933}" type="pres">
      <dgm:prSet presAssocID="{BDCF3390-ADDB-4843-8921-020F1F01A20C}" presName="textNode" presStyleLbl="node1" presStyleIdx="0" presStyleCnt="5" custScaleY="60912" custLinFactNeighborX="-3014" custLinFactNeighborY="42731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9875EFE-F68D-4D93-9E8E-248C5A52AB64}" type="pres">
      <dgm:prSet presAssocID="{A4DF0282-0FFE-4AAA-AA25-8905ABAF890D}" presName="sibTrans" presStyleCnt="0"/>
      <dgm:spPr/>
    </dgm:pt>
    <dgm:pt modelId="{2B49C117-0D2F-46EE-8CD4-0A3AB21F58F3}" type="pres">
      <dgm:prSet presAssocID="{5ED5D6BB-3AEC-435F-A91A-4C3ED1D37CA1}" presName="textNode" presStyleLbl="node1" presStyleIdx="1" presStyleCnt="5" custScaleY="60912" custLinFactNeighborX="-3014" custLinFactNeighborY="42731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A8B984A-500B-4CCC-BC65-7580D315C691}" type="pres">
      <dgm:prSet presAssocID="{0338FE85-E6FA-442C-8373-C88CE43A03B1}" presName="sibTrans" presStyleCnt="0"/>
      <dgm:spPr/>
    </dgm:pt>
    <dgm:pt modelId="{ECE2B2EF-9BAA-4CD0-B884-3D487ABFA9A6}" type="pres">
      <dgm:prSet presAssocID="{AD77F9EA-FAF7-4ED1-802F-BBC5EB0DE88A}" presName="textNode" presStyleLbl="node1" presStyleIdx="2" presStyleCnt="5" custScaleY="60912" custLinFactNeighborX="-13738" custLinFactNeighborY="42731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5CD096EF-ECB9-4E93-BBA2-31A54206E0E3}" type="pres">
      <dgm:prSet presAssocID="{DEC5DE25-C811-4F5B-B3EC-89653C4DE896}" presName="sibTrans" presStyleCnt="0"/>
      <dgm:spPr/>
    </dgm:pt>
    <dgm:pt modelId="{2F5F80CE-D794-4D63-A705-F7B339D45680}" type="pres">
      <dgm:prSet presAssocID="{D1C90BB7-3CC7-486C-BF9B-EECD029C26E2}" presName="textNode" presStyleLbl="node1" presStyleIdx="3" presStyleCnt="5" custScaleY="60912" custLinFactNeighborX="-13738" custLinFactNeighborY="42731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8A66C12-B060-4423-B986-50878479E1D9}" type="pres">
      <dgm:prSet presAssocID="{A32F4842-34E4-4D7C-B82E-0950A02237EE}" presName="sibTrans" presStyleCnt="0"/>
      <dgm:spPr/>
    </dgm:pt>
    <dgm:pt modelId="{11B9BC1C-7FEA-4D47-880C-3C3DD0733B50}" type="pres">
      <dgm:prSet presAssocID="{647A104C-3EE7-45E8-9D40-928BDFA9B123}" presName="textNode" presStyleLbl="node1" presStyleIdx="4" presStyleCnt="5" custScaleY="60912" custLinFactNeighborX="-13738" custLinFactNeighborY="42731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7D962B91-46D8-4097-B31E-E64A855DCCB8}" type="presOf" srcId="{6CB8530F-A18D-4CD1-90F2-775C85DBBA40}" destId="{B90C5438-18E9-448E-9C66-EEA4AE3E92B6}" srcOrd="0" destOrd="0" presId="urn:microsoft.com/office/officeart/2005/8/layout/hProcess9"/>
    <dgm:cxn modelId="{093DC20B-18E4-4593-A1ED-3223DD4A4456}" srcId="{6CB8530F-A18D-4CD1-90F2-775C85DBBA40}" destId="{5ED5D6BB-3AEC-435F-A91A-4C3ED1D37CA1}" srcOrd="1" destOrd="0" parTransId="{0884B4EB-44E2-4DE2-B8D9-D9133EB6F329}" sibTransId="{0338FE85-E6FA-442C-8373-C88CE43A03B1}"/>
    <dgm:cxn modelId="{68302177-7DF0-4B79-8B5C-93C14F682455}" type="presOf" srcId="{BDCF3390-ADDB-4843-8921-020F1F01A20C}" destId="{ED9A688A-5289-4571-9F2D-5E01A303D933}" srcOrd="0" destOrd="0" presId="urn:microsoft.com/office/officeart/2005/8/layout/hProcess9"/>
    <dgm:cxn modelId="{B27246DE-6C9E-4A5F-AB59-3CEE2F1F680F}" type="presOf" srcId="{D1C90BB7-3CC7-486C-BF9B-EECD029C26E2}" destId="{2F5F80CE-D794-4D63-A705-F7B339D45680}" srcOrd="0" destOrd="0" presId="urn:microsoft.com/office/officeart/2005/8/layout/hProcess9"/>
    <dgm:cxn modelId="{EA7A220A-CF7C-45B0-848B-58F9191FDFA0}" type="presOf" srcId="{AD77F9EA-FAF7-4ED1-802F-BBC5EB0DE88A}" destId="{ECE2B2EF-9BAA-4CD0-B884-3D487ABFA9A6}" srcOrd="0" destOrd="0" presId="urn:microsoft.com/office/officeart/2005/8/layout/hProcess9"/>
    <dgm:cxn modelId="{1A94ADC6-D910-4F43-9ED4-4A8E613178F8}" type="presOf" srcId="{647A104C-3EE7-45E8-9D40-928BDFA9B123}" destId="{11B9BC1C-7FEA-4D47-880C-3C3DD0733B50}" srcOrd="0" destOrd="0" presId="urn:microsoft.com/office/officeart/2005/8/layout/hProcess9"/>
    <dgm:cxn modelId="{F2DE8BE7-43B8-4326-A700-AE948F4E589E}" srcId="{6CB8530F-A18D-4CD1-90F2-775C85DBBA40}" destId="{AD77F9EA-FAF7-4ED1-802F-BBC5EB0DE88A}" srcOrd="2" destOrd="0" parTransId="{4465135D-A4C0-4587-84B4-557323EE2096}" sibTransId="{DEC5DE25-C811-4F5B-B3EC-89653C4DE896}"/>
    <dgm:cxn modelId="{8803A563-7B0B-4FFD-9E37-1ECD25980BAA}" srcId="{6CB8530F-A18D-4CD1-90F2-775C85DBBA40}" destId="{647A104C-3EE7-45E8-9D40-928BDFA9B123}" srcOrd="4" destOrd="0" parTransId="{38C0BA91-F923-49D9-B5D6-FE58CF4FFFD1}" sibTransId="{064FC88A-B6ED-4E05-870C-CF568D1326FE}"/>
    <dgm:cxn modelId="{BB675FB6-14FF-47F7-BB5E-E18C4CBD4291}" srcId="{6CB8530F-A18D-4CD1-90F2-775C85DBBA40}" destId="{BDCF3390-ADDB-4843-8921-020F1F01A20C}" srcOrd="0" destOrd="0" parTransId="{CD99C5A9-9E86-456D-B788-B4FDA052A6F6}" sibTransId="{A4DF0282-0FFE-4AAA-AA25-8905ABAF890D}"/>
    <dgm:cxn modelId="{99A83DED-01DF-4FFE-8AF8-04819B3D2E6D}" type="presOf" srcId="{5ED5D6BB-3AEC-435F-A91A-4C3ED1D37CA1}" destId="{2B49C117-0D2F-46EE-8CD4-0A3AB21F58F3}" srcOrd="0" destOrd="0" presId="urn:microsoft.com/office/officeart/2005/8/layout/hProcess9"/>
    <dgm:cxn modelId="{BD68A252-91CB-4260-B07F-11CC280CB212}" srcId="{6CB8530F-A18D-4CD1-90F2-775C85DBBA40}" destId="{D1C90BB7-3CC7-486C-BF9B-EECD029C26E2}" srcOrd="3" destOrd="0" parTransId="{33C065B9-3E66-475B-9083-A72EECF56342}" sibTransId="{A32F4842-34E4-4D7C-B82E-0950A02237EE}"/>
    <dgm:cxn modelId="{CA9B502D-89E7-4D5D-B1C1-D76A2CE07E4C}" type="presParOf" srcId="{B90C5438-18E9-448E-9C66-EEA4AE3E92B6}" destId="{3F5F7D98-D6E7-476A-A09A-F208278903EC}" srcOrd="0" destOrd="0" presId="urn:microsoft.com/office/officeart/2005/8/layout/hProcess9"/>
    <dgm:cxn modelId="{C78ED8B9-F38E-4D2C-9EC7-F381124B66AF}" type="presParOf" srcId="{B90C5438-18E9-448E-9C66-EEA4AE3E92B6}" destId="{BB66420E-F14C-4704-A4C9-B94299C9380D}" srcOrd="1" destOrd="0" presId="urn:microsoft.com/office/officeart/2005/8/layout/hProcess9"/>
    <dgm:cxn modelId="{99DD898E-0EA5-48E9-A5A4-8645464B1C63}" type="presParOf" srcId="{BB66420E-F14C-4704-A4C9-B94299C9380D}" destId="{ED9A688A-5289-4571-9F2D-5E01A303D933}" srcOrd="0" destOrd="0" presId="urn:microsoft.com/office/officeart/2005/8/layout/hProcess9"/>
    <dgm:cxn modelId="{9DEA2D53-92B9-48F1-9A64-8E3E03164847}" type="presParOf" srcId="{BB66420E-F14C-4704-A4C9-B94299C9380D}" destId="{D9875EFE-F68D-4D93-9E8E-248C5A52AB64}" srcOrd="1" destOrd="0" presId="urn:microsoft.com/office/officeart/2005/8/layout/hProcess9"/>
    <dgm:cxn modelId="{7E76D7D8-EE8B-4A4F-9E8F-16543BB65E45}" type="presParOf" srcId="{BB66420E-F14C-4704-A4C9-B94299C9380D}" destId="{2B49C117-0D2F-46EE-8CD4-0A3AB21F58F3}" srcOrd="2" destOrd="0" presId="urn:microsoft.com/office/officeart/2005/8/layout/hProcess9"/>
    <dgm:cxn modelId="{87C4FC88-1F12-460A-A277-B3D961FCA854}" type="presParOf" srcId="{BB66420E-F14C-4704-A4C9-B94299C9380D}" destId="{0A8B984A-500B-4CCC-BC65-7580D315C691}" srcOrd="3" destOrd="0" presId="urn:microsoft.com/office/officeart/2005/8/layout/hProcess9"/>
    <dgm:cxn modelId="{08D75C1D-EA97-4899-AF3B-C6F63124E582}" type="presParOf" srcId="{BB66420E-F14C-4704-A4C9-B94299C9380D}" destId="{ECE2B2EF-9BAA-4CD0-B884-3D487ABFA9A6}" srcOrd="4" destOrd="0" presId="urn:microsoft.com/office/officeart/2005/8/layout/hProcess9"/>
    <dgm:cxn modelId="{D374F7A5-AA41-41C8-A587-37E3E7B6B3D2}" type="presParOf" srcId="{BB66420E-F14C-4704-A4C9-B94299C9380D}" destId="{5CD096EF-ECB9-4E93-BBA2-31A54206E0E3}" srcOrd="5" destOrd="0" presId="urn:microsoft.com/office/officeart/2005/8/layout/hProcess9"/>
    <dgm:cxn modelId="{C4DA1C78-3AA2-4A6F-A725-28DFFC6B5ECB}" type="presParOf" srcId="{BB66420E-F14C-4704-A4C9-B94299C9380D}" destId="{2F5F80CE-D794-4D63-A705-F7B339D45680}" srcOrd="6" destOrd="0" presId="urn:microsoft.com/office/officeart/2005/8/layout/hProcess9"/>
    <dgm:cxn modelId="{9D3E0B9F-03A7-40DA-B86D-72A29E388510}" type="presParOf" srcId="{BB66420E-F14C-4704-A4C9-B94299C9380D}" destId="{D8A66C12-B060-4423-B986-50878479E1D9}" srcOrd="7" destOrd="0" presId="urn:microsoft.com/office/officeart/2005/8/layout/hProcess9"/>
    <dgm:cxn modelId="{ABC3C696-8E9B-43EA-83BD-409B4AF19D59}" type="presParOf" srcId="{BB66420E-F14C-4704-A4C9-B94299C9380D}" destId="{11B9BC1C-7FEA-4D47-880C-3C3DD0733B5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B8530F-A18D-4CD1-90F2-775C85DBBA4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BDCF3390-ADDB-4843-8921-020F1F01A20C}">
      <dgm:prSet phldrT="[Text]"/>
      <dgm:spPr/>
      <dgm:t>
        <a:bodyPr/>
        <a:lstStyle/>
        <a:p>
          <a:r>
            <a:rPr lang="nb-NO" dirty="0" smtClean="0"/>
            <a:t>Faktura</a:t>
          </a:r>
          <a:br>
            <a:rPr lang="nb-NO" dirty="0" smtClean="0"/>
          </a:br>
          <a:r>
            <a:rPr lang="nb-NO" dirty="0" smtClean="0"/>
            <a:t>1001</a:t>
          </a:r>
          <a:endParaRPr lang="nb-NO" dirty="0"/>
        </a:p>
      </dgm:t>
    </dgm:pt>
    <dgm:pt modelId="{CD99C5A9-9E86-456D-B788-B4FDA052A6F6}" type="parTrans" cxnId="{BB675FB6-14FF-47F7-BB5E-E18C4CBD4291}">
      <dgm:prSet/>
      <dgm:spPr/>
      <dgm:t>
        <a:bodyPr/>
        <a:lstStyle/>
        <a:p>
          <a:endParaRPr lang="nb-NO"/>
        </a:p>
      </dgm:t>
    </dgm:pt>
    <dgm:pt modelId="{A4DF0282-0FFE-4AAA-AA25-8905ABAF890D}" type="sibTrans" cxnId="{BB675FB6-14FF-47F7-BB5E-E18C4CBD4291}">
      <dgm:prSet/>
      <dgm:spPr/>
      <dgm:t>
        <a:bodyPr/>
        <a:lstStyle/>
        <a:p>
          <a:endParaRPr lang="nb-NO"/>
        </a:p>
      </dgm:t>
    </dgm:pt>
    <dgm:pt modelId="{5ED5D6BB-3AEC-435F-A91A-4C3ED1D37CA1}">
      <dgm:prSet phldrT="[Text]"/>
      <dgm:spPr/>
      <dgm:t>
        <a:bodyPr/>
        <a:lstStyle/>
        <a:p>
          <a:r>
            <a:rPr lang="nb-NO" dirty="0" smtClean="0"/>
            <a:t>Faktura</a:t>
          </a:r>
          <a:br>
            <a:rPr lang="nb-NO" dirty="0" smtClean="0"/>
          </a:br>
          <a:r>
            <a:rPr lang="nb-NO" dirty="0" smtClean="0"/>
            <a:t>1002</a:t>
          </a:r>
          <a:endParaRPr lang="nb-NO" dirty="0"/>
        </a:p>
      </dgm:t>
    </dgm:pt>
    <dgm:pt modelId="{0884B4EB-44E2-4DE2-B8D9-D9133EB6F329}" type="parTrans" cxnId="{093DC20B-18E4-4593-A1ED-3223DD4A4456}">
      <dgm:prSet/>
      <dgm:spPr/>
      <dgm:t>
        <a:bodyPr/>
        <a:lstStyle/>
        <a:p>
          <a:endParaRPr lang="nb-NO"/>
        </a:p>
      </dgm:t>
    </dgm:pt>
    <dgm:pt modelId="{0338FE85-E6FA-442C-8373-C88CE43A03B1}" type="sibTrans" cxnId="{093DC20B-18E4-4593-A1ED-3223DD4A4456}">
      <dgm:prSet/>
      <dgm:spPr/>
      <dgm:t>
        <a:bodyPr/>
        <a:lstStyle/>
        <a:p>
          <a:endParaRPr lang="nb-NO"/>
        </a:p>
      </dgm:t>
    </dgm:pt>
    <dgm:pt modelId="{AD77F9EA-FAF7-4ED1-802F-BBC5EB0DE88A}">
      <dgm:prSet phldrT="[Text]"/>
      <dgm:spPr/>
      <dgm:t>
        <a:bodyPr/>
        <a:lstStyle/>
        <a:p>
          <a:r>
            <a:rPr lang="nb-NO" dirty="0" smtClean="0"/>
            <a:t>Faktura</a:t>
          </a:r>
          <a:br>
            <a:rPr lang="nb-NO" dirty="0" smtClean="0"/>
          </a:br>
          <a:r>
            <a:rPr lang="nb-NO" dirty="0" smtClean="0"/>
            <a:t>1003</a:t>
          </a:r>
          <a:endParaRPr lang="nb-NO" dirty="0"/>
        </a:p>
      </dgm:t>
    </dgm:pt>
    <dgm:pt modelId="{4465135D-A4C0-4587-84B4-557323EE2096}" type="parTrans" cxnId="{F2DE8BE7-43B8-4326-A700-AE948F4E589E}">
      <dgm:prSet/>
      <dgm:spPr/>
      <dgm:t>
        <a:bodyPr/>
        <a:lstStyle/>
        <a:p>
          <a:endParaRPr lang="nb-NO"/>
        </a:p>
      </dgm:t>
    </dgm:pt>
    <dgm:pt modelId="{DEC5DE25-C811-4F5B-B3EC-89653C4DE896}" type="sibTrans" cxnId="{F2DE8BE7-43B8-4326-A700-AE948F4E589E}">
      <dgm:prSet/>
      <dgm:spPr/>
      <dgm:t>
        <a:bodyPr/>
        <a:lstStyle/>
        <a:p>
          <a:endParaRPr lang="nb-NO"/>
        </a:p>
      </dgm:t>
    </dgm:pt>
    <dgm:pt modelId="{D1C90BB7-3CC7-486C-BF9B-EECD029C26E2}">
      <dgm:prSet phldrT="[Text]"/>
      <dgm:spPr/>
      <dgm:t>
        <a:bodyPr/>
        <a:lstStyle/>
        <a:p>
          <a:r>
            <a:rPr lang="nb-NO" dirty="0" smtClean="0"/>
            <a:t>Faktura</a:t>
          </a:r>
          <a:br>
            <a:rPr lang="nb-NO" dirty="0" smtClean="0"/>
          </a:br>
          <a:r>
            <a:rPr lang="nb-NO" dirty="0" smtClean="0"/>
            <a:t>1004</a:t>
          </a:r>
          <a:endParaRPr lang="nb-NO" dirty="0"/>
        </a:p>
      </dgm:t>
    </dgm:pt>
    <dgm:pt modelId="{33C065B9-3E66-475B-9083-A72EECF56342}" type="parTrans" cxnId="{BD68A252-91CB-4260-B07F-11CC280CB212}">
      <dgm:prSet/>
      <dgm:spPr/>
      <dgm:t>
        <a:bodyPr/>
        <a:lstStyle/>
        <a:p>
          <a:endParaRPr lang="nb-NO"/>
        </a:p>
      </dgm:t>
    </dgm:pt>
    <dgm:pt modelId="{A32F4842-34E4-4D7C-B82E-0950A02237EE}" type="sibTrans" cxnId="{BD68A252-91CB-4260-B07F-11CC280CB212}">
      <dgm:prSet/>
      <dgm:spPr/>
      <dgm:t>
        <a:bodyPr/>
        <a:lstStyle/>
        <a:p>
          <a:endParaRPr lang="nb-NO"/>
        </a:p>
      </dgm:t>
    </dgm:pt>
    <dgm:pt modelId="{647A104C-3EE7-45E8-9D40-928BDFA9B123}">
      <dgm:prSet phldrT="[Text]"/>
      <dgm:spPr/>
      <dgm:t>
        <a:bodyPr/>
        <a:lstStyle/>
        <a:p>
          <a:r>
            <a:rPr lang="nb-NO" dirty="0" smtClean="0"/>
            <a:t>Faktura</a:t>
          </a:r>
          <a:br>
            <a:rPr lang="nb-NO" dirty="0" smtClean="0"/>
          </a:br>
          <a:r>
            <a:rPr lang="nb-NO" dirty="0" smtClean="0"/>
            <a:t>1005</a:t>
          </a:r>
          <a:endParaRPr lang="nb-NO" dirty="0"/>
        </a:p>
      </dgm:t>
    </dgm:pt>
    <dgm:pt modelId="{38C0BA91-F923-49D9-B5D6-FE58CF4FFFD1}" type="parTrans" cxnId="{8803A563-7B0B-4FFD-9E37-1ECD25980BAA}">
      <dgm:prSet/>
      <dgm:spPr/>
      <dgm:t>
        <a:bodyPr/>
        <a:lstStyle/>
        <a:p>
          <a:endParaRPr lang="nb-NO"/>
        </a:p>
      </dgm:t>
    </dgm:pt>
    <dgm:pt modelId="{064FC88A-B6ED-4E05-870C-CF568D1326FE}" type="sibTrans" cxnId="{8803A563-7B0B-4FFD-9E37-1ECD25980BAA}">
      <dgm:prSet/>
      <dgm:spPr/>
      <dgm:t>
        <a:bodyPr/>
        <a:lstStyle/>
        <a:p>
          <a:endParaRPr lang="nb-NO"/>
        </a:p>
      </dgm:t>
    </dgm:pt>
    <dgm:pt modelId="{B90C5438-18E9-448E-9C66-EEA4AE3E92B6}" type="pres">
      <dgm:prSet presAssocID="{6CB8530F-A18D-4CD1-90F2-775C85DBBA4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3F5F7D98-D6E7-476A-A09A-F208278903EC}" type="pres">
      <dgm:prSet presAssocID="{6CB8530F-A18D-4CD1-90F2-775C85DBBA40}" presName="arrow" presStyleLbl="bgShp" presStyleIdx="0" presStyleCnt="1" custLinFactNeighborX="124" custLinFactNeighborY="722"/>
      <dgm:spPr/>
    </dgm:pt>
    <dgm:pt modelId="{BB66420E-F14C-4704-A4C9-B94299C9380D}" type="pres">
      <dgm:prSet presAssocID="{6CB8530F-A18D-4CD1-90F2-775C85DBBA40}" presName="linearProcess" presStyleCnt="0"/>
      <dgm:spPr/>
    </dgm:pt>
    <dgm:pt modelId="{ED9A688A-5289-4571-9F2D-5E01A303D933}" type="pres">
      <dgm:prSet presAssocID="{BDCF3390-ADDB-4843-8921-020F1F01A20C}" presName="textNode" presStyleLbl="node1" presStyleIdx="0" presStyleCnt="5" custScaleY="37794" custLinFactNeighborX="-3014" custLinFactNeighborY="67091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9875EFE-F68D-4D93-9E8E-248C5A52AB64}" type="pres">
      <dgm:prSet presAssocID="{A4DF0282-0FFE-4AAA-AA25-8905ABAF890D}" presName="sibTrans" presStyleCnt="0"/>
      <dgm:spPr/>
    </dgm:pt>
    <dgm:pt modelId="{2B49C117-0D2F-46EE-8CD4-0A3AB21F58F3}" type="pres">
      <dgm:prSet presAssocID="{5ED5D6BB-3AEC-435F-A91A-4C3ED1D37CA1}" presName="textNode" presStyleLbl="node1" presStyleIdx="1" presStyleCnt="5" custScaleY="37794" custLinFactNeighborX="-3014" custLinFactNeighborY="67091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A8B984A-500B-4CCC-BC65-7580D315C691}" type="pres">
      <dgm:prSet presAssocID="{0338FE85-E6FA-442C-8373-C88CE43A03B1}" presName="sibTrans" presStyleCnt="0"/>
      <dgm:spPr/>
    </dgm:pt>
    <dgm:pt modelId="{ECE2B2EF-9BAA-4CD0-B884-3D487ABFA9A6}" type="pres">
      <dgm:prSet presAssocID="{AD77F9EA-FAF7-4ED1-802F-BBC5EB0DE88A}" presName="textNode" presStyleLbl="node1" presStyleIdx="2" presStyleCnt="5" custScaleY="37794" custLinFactNeighborX="-7798" custLinFactNeighborY="67091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5CD096EF-ECB9-4E93-BBA2-31A54206E0E3}" type="pres">
      <dgm:prSet presAssocID="{DEC5DE25-C811-4F5B-B3EC-89653C4DE896}" presName="sibTrans" presStyleCnt="0"/>
      <dgm:spPr/>
    </dgm:pt>
    <dgm:pt modelId="{2F5F80CE-D794-4D63-A705-F7B339D45680}" type="pres">
      <dgm:prSet presAssocID="{D1C90BB7-3CC7-486C-BF9B-EECD029C26E2}" presName="textNode" presStyleLbl="node1" presStyleIdx="3" presStyleCnt="5" custScaleY="37794" custLinFactNeighborX="-13738" custLinFactNeighborY="67091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8A66C12-B060-4423-B986-50878479E1D9}" type="pres">
      <dgm:prSet presAssocID="{A32F4842-34E4-4D7C-B82E-0950A02237EE}" presName="sibTrans" presStyleCnt="0"/>
      <dgm:spPr/>
    </dgm:pt>
    <dgm:pt modelId="{11B9BC1C-7FEA-4D47-880C-3C3DD0733B50}" type="pres">
      <dgm:prSet presAssocID="{647A104C-3EE7-45E8-9D40-928BDFA9B123}" presName="textNode" presStyleLbl="node1" presStyleIdx="4" presStyleCnt="5" custScaleY="37794" custLinFactNeighborX="-13738" custLinFactNeighborY="67091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093DC20B-18E4-4593-A1ED-3223DD4A4456}" srcId="{6CB8530F-A18D-4CD1-90F2-775C85DBBA40}" destId="{5ED5D6BB-3AEC-435F-A91A-4C3ED1D37CA1}" srcOrd="1" destOrd="0" parTransId="{0884B4EB-44E2-4DE2-B8D9-D9133EB6F329}" sibTransId="{0338FE85-E6FA-442C-8373-C88CE43A03B1}"/>
    <dgm:cxn modelId="{6C3C9019-A440-4D94-BCC2-1908066D0BE3}" type="presOf" srcId="{BDCF3390-ADDB-4843-8921-020F1F01A20C}" destId="{ED9A688A-5289-4571-9F2D-5E01A303D933}" srcOrd="0" destOrd="0" presId="urn:microsoft.com/office/officeart/2005/8/layout/hProcess9"/>
    <dgm:cxn modelId="{F2DE8BE7-43B8-4326-A700-AE948F4E589E}" srcId="{6CB8530F-A18D-4CD1-90F2-775C85DBBA40}" destId="{AD77F9EA-FAF7-4ED1-802F-BBC5EB0DE88A}" srcOrd="2" destOrd="0" parTransId="{4465135D-A4C0-4587-84B4-557323EE2096}" sibTransId="{DEC5DE25-C811-4F5B-B3EC-89653C4DE896}"/>
    <dgm:cxn modelId="{A97DD308-AFC7-4360-8B8D-5280FFD579E5}" type="presOf" srcId="{647A104C-3EE7-45E8-9D40-928BDFA9B123}" destId="{11B9BC1C-7FEA-4D47-880C-3C3DD0733B50}" srcOrd="0" destOrd="0" presId="urn:microsoft.com/office/officeart/2005/8/layout/hProcess9"/>
    <dgm:cxn modelId="{EF22C833-A45B-45D3-9B07-14AF07661CFB}" type="presOf" srcId="{AD77F9EA-FAF7-4ED1-802F-BBC5EB0DE88A}" destId="{ECE2B2EF-9BAA-4CD0-B884-3D487ABFA9A6}" srcOrd="0" destOrd="0" presId="urn:microsoft.com/office/officeart/2005/8/layout/hProcess9"/>
    <dgm:cxn modelId="{A3EE03FE-B809-4C74-964A-FA8E9E41D916}" type="presOf" srcId="{5ED5D6BB-3AEC-435F-A91A-4C3ED1D37CA1}" destId="{2B49C117-0D2F-46EE-8CD4-0A3AB21F58F3}" srcOrd="0" destOrd="0" presId="urn:microsoft.com/office/officeart/2005/8/layout/hProcess9"/>
    <dgm:cxn modelId="{AD09FBC6-70AB-4AA3-9BA9-4216AFC2CFB1}" type="presOf" srcId="{D1C90BB7-3CC7-486C-BF9B-EECD029C26E2}" destId="{2F5F80CE-D794-4D63-A705-F7B339D45680}" srcOrd="0" destOrd="0" presId="urn:microsoft.com/office/officeart/2005/8/layout/hProcess9"/>
    <dgm:cxn modelId="{8803A563-7B0B-4FFD-9E37-1ECD25980BAA}" srcId="{6CB8530F-A18D-4CD1-90F2-775C85DBBA40}" destId="{647A104C-3EE7-45E8-9D40-928BDFA9B123}" srcOrd="4" destOrd="0" parTransId="{38C0BA91-F923-49D9-B5D6-FE58CF4FFFD1}" sibTransId="{064FC88A-B6ED-4E05-870C-CF568D1326FE}"/>
    <dgm:cxn modelId="{BB675FB6-14FF-47F7-BB5E-E18C4CBD4291}" srcId="{6CB8530F-A18D-4CD1-90F2-775C85DBBA40}" destId="{BDCF3390-ADDB-4843-8921-020F1F01A20C}" srcOrd="0" destOrd="0" parTransId="{CD99C5A9-9E86-456D-B788-B4FDA052A6F6}" sibTransId="{A4DF0282-0FFE-4AAA-AA25-8905ABAF890D}"/>
    <dgm:cxn modelId="{36F1BF0D-E280-47DA-9C1E-B81D23D1773B}" type="presOf" srcId="{6CB8530F-A18D-4CD1-90F2-775C85DBBA40}" destId="{B90C5438-18E9-448E-9C66-EEA4AE3E92B6}" srcOrd="0" destOrd="0" presId="urn:microsoft.com/office/officeart/2005/8/layout/hProcess9"/>
    <dgm:cxn modelId="{BD68A252-91CB-4260-B07F-11CC280CB212}" srcId="{6CB8530F-A18D-4CD1-90F2-775C85DBBA40}" destId="{D1C90BB7-3CC7-486C-BF9B-EECD029C26E2}" srcOrd="3" destOrd="0" parTransId="{33C065B9-3E66-475B-9083-A72EECF56342}" sibTransId="{A32F4842-34E4-4D7C-B82E-0950A02237EE}"/>
    <dgm:cxn modelId="{D88FAE9C-D36B-4889-A9E6-E6288C4A62A5}" type="presParOf" srcId="{B90C5438-18E9-448E-9C66-EEA4AE3E92B6}" destId="{3F5F7D98-D6E7-476A-A09A-F208278903EC}" srcOrd="0" destOrd="0" presId="urn:microsoft.com/office/officeart/2005/8/layout/hProcess9"/>
    <dgm:cxn modelId="{BE58D9C5-2377-4F11-A64C-6F8F2A5DB81D}" type="presParOf" srcId="{B90C5438-18E9-448E-9C66-EEA4AE3E92B6}" destId="{BB66420E-F14C-4704-A4C9-B94299C9380D}" srcOrd="1" destOrd="0" presId="urn:microsoft.com/office/officeart/2005/8/layout/hProcess9"/>
    <dgm:cxn modelId="{893D2890-9630-46A1-AF24-5B103D02126F}" type="presParOf" srcId="{BB66420E-F14C-4704-A4C9-B94299C9380D}" destId="{ED9A688A-5289-4571-9F2D-5E01A303D933}" srcOrd="0" destOrd="0" presId="urn:microsoft.com/office/officeart/2005/8/layout/hProcess9"/>
    <dgm:cxn modelId="{C197562C-F866-437F-9EE2-50FF33AF22F6}" type="presParOf" srcId="{BB66420E-F14C-4704-A4C9-B94299C9380D}" destId="{D9875EFE-F68D-4D93-9E8E-248C5A52AB64}" srcOrd="1" destOrd="0" presId="urn:microsoft.com/office/officeart/2005/8/layout/hProcess9"/>
    <dgm:cxn modelId="{6855FBE3-8434-43EB-A941-E66920B12CDE}" type="presParOf" srcId="{BB66420E-F14C-4704-A4C9-B94299C9380D}" destId="{2B49C117-0D2F-46EE-8CD4-0A3AB21F58F3}" srcOrd="2" destOrd="0" presId="urn:microsoft.com/office/officeart/2005/8/layout/hProcess9"/>
    <dgm:cxn modelId="{1F45022B-A0E0-4A4A-8CE5-98B6D677B587}" type="presParOf" srcId="{BB66420E-F14C-4704-A4C9-B94299C9380D}" destId="{0A8B984A-500B-4CCC-BC65-7580D315C691}" srcOrd="3" destOrd="0" presId="urn:microsoft.com/office/officeart/2005/8/layout/hProcess9"/>
    <dgm:cxn modelId="{3B46E8B6-7A0D-4B18-86A4-6C0E9ADF132C}" type="presParOf" srcId="{BB66420E-F14C-4704-A4C9-B94299C9380D}" destId="{ECE2B2EF-9BAA-4CD0-B884-3D487ABFA9A6}" srcOrd="4" destOrd="0" presId="urn:microsoft.com/office/officeart/2005/8/layout/hProcess9"/>
    <dgm:cxn modelId="{8B248D98-AF40-48F6-99F4-ADE545D57A31}" type="presParOf" srcId="{BB66420E-F14C-4704-A4C9-B94299C9380D}" destId="{5CD096EF-ECB9-4E93-BBA2-31A54206E0E3}" srcOrd="5" destOrd="0" presId="urn:microsoft.com/office/officeart/2005/8/layout/hProcess9"/>
    <dgm:cxn modelId="{E2F8014D-105A-4FEC-8FC7-0DB15A3AA291}" type="presParOf" srcId="{BB66420E-F14C-4704-A4C9-B94299C9380D}" destId="{2F5F80CE-D794-4D63-A705-F7B339D45680}" srcOrd="6" destOrd="0" presId="urn:microsoft.com/office/officeart/2005/8/layout/hProcess9"/>
    <dgm:cxn modelId="{CA325F51-A76D-4C9A-A106-F5EF2155C4C0}" type="presParOf" srcId="{BB66420E-F14C-4704-A4C9-B94299C9380D}" destId="{D8A66C12-B060-4423-B986-50878479E1D9}" srcOrd="7" destOrd="0" presId="urn:microsoft.com/office/officeart/2005/8/layout/hProcess9"/>
    <dgm:cxn modelId="{93160165-108F-4571-AAAC-F614E5AF4814}" type="presParOf" srcId="{BB66420E-F14C-4704-A4C9-B94299C9380D}" destId="{11B9BC1C-7FEA-4D47-880C-3C3DD0733B5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AFAB20-F8F3-4793-B608-AEDD04155AEA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899111-FC3C-4D25-830C-50ADC4DA6AE8}">
      <dgm:prSet phldrT="[Text]" phldr="1"/>
      <dgm:spPr/>
      <dgm:t>
        <a:bodyPr/>
        <a:lstStyle/>
        <a:p>
          <a:endParaRPr lang="en-US" dirty="0"/>
        </a:p>
      </dgm:t>
    </dgm:pt>
    <dgm:pt modelId="{41081947-1749-4269-ACD9-3FD4420A9CBE}" type="parTrans" cxnId="{65D1629E-0561-4CD1-B680-F2C0F02D4556}">
      <dgm:prSet/>
      <dgm:spPr/>
      <dgm:t>
        <a:bodyPr/>
        <a:lstStyle/>
        <a:p>
          <a:endParaRPr lang="en-US"/>
        </a:p>
      </dgm:t>
    </dgm:pt>
    <dgm:pt modelId="{FD4CD5F1-5920-4FD3-B634-188BC2C30BD6}" type="sibTrans" cxnId="{65D1629E-0561-4CD1-B680-F2C0F02D4556}">
      <dgm:prSet/>
      <dgm:spPr/>
      <dgm:t>
        <a:bodyPr/>
        <a:lstStyle/>
        <a:p>
          <a:endParaRPr lang="en-US"/>
        </a:p>
      </dgm:t>
    </dgm:pt>
    <dgm:pt modelId="{31A051AB-CEE9-4D21-9137-A39E8F7E8FDF}">
      <dgm:prSet phldrT="[Text]"/>
      <dgm:spPr/>
      <dgm:t>
        <a:bodyPr/>
        <a:lstStyle/>
        <a:p>
          <a:r>
            <a:rPr lang="nb-NO" dirty="0" smtClean="0"/>
            <a:t>Fagavdling</a:t>
          </a:r>
          <a:endParaRPr lang="en-US" dirty="0"/>
        </a:p>
      </dgm:t>
    </dgm:pt>
    <dgm:pt modelId="{CE40D5CB-E7CE-469E-B404-82DD35CF5D3E}" type="parTrans" cxnId="{4A1F3D93-BFD9-4D5F-9BA8-AF920FAE89BA}">
      <dgm:prSet/>
      <dgm:spPr/>
      <dgm:t>
        <a:bodyPr/>
        <a:lstStyle/>
        <a:p>
          <a:endParaRPr lang="en-US"/>
        </a:p>
      </dgm:t>
    </dgm:pt>
    <dgm:pt modelId="{DBBD7271-0D03-4629-88D9-F415C60241A9}" type="sibTrans" cxnId="{4A1F3D93-BFD9-4D5F-9BA8-AF920FAE89BA}">
      <dgm:prSet/>
      <dgm:spPr/>
      <dgm:t>
        <a:bodyPr/>
        <a:lstStyle/>
        <a:p>
          <a:endParaRPr lang="en-US"/>
        </a:p>
      </dgm:t>
    </dgm:pt>
    <dgm:pt modelId="{493B58F8-8881-472B-961D-B499920D067B}">
      <dgm:prSet phldrT="[Text]"/>
      <dgm:spPr/>
      <dgm:t>
        <a:bodyPr/>
        <a:lstStyle/>
        <a:p>
          <a:endParaRPr lang="nb-NO" dirty="0" smtClean="0"/>
        </a:p>
        <a:p>
          <a:r>
            <a:rPr lang="nb-NO" dirty="0" smtClean="0"/>
            <a:t>Anviser</a:t>
          </a:r>
        </a:p>
        <a:p>
          <a:endParaRPr lang="en-US" dirty="0"/>
        </a:p>
      </dgm:t>
    </dgm:pt>
    <dgm:pt modelId="{9816B860-C102-4811-9FD7-A5DA1F71E5FF}" type="parTrans" cxnId="{EEC29D11-1A5F-44F3-9D94-1C668A8EEE52}">
      <dgm:prSet/>
      <dgm:spPr/>
      <dgm:t>
        <a:bodyPr/>
        <a:lstStyle/>
        <a:p>
          <a:endParaRPr lang="en-US"/>
        </a:p>
      </dgm:t>
    </dgm:pt>
    <dgm:pt modelId="{BE9190E6-37BF-4836-A176-77CDE0CC057A}" type="sibTrans" cxnId="{EEC29D11-1A5F-44F3-9D94-1C668A8EEE52}">
      <dgm:prSet/>
      <dgm:spPr/>
      <dgm:t>
        <a:bodyPr/>
        <a:lstStyle/>
        <a:p>
          <a:endParaRPr lang="en-US"/>
        </a:p>
      </dgm:t>
    </dgm:pt>
    <dgm:pt modelId="{402A56D2-8D2F-46E9-88A3-EFA9F801FB56}">
      <dgm:prSet phldrT="[Text]"/>
      <dgm:spPr/>
      <dgm:t>
        <a:bodyPr/>
        <a:lstStyle/>
        <a:p>
          <a:r>
            <a:rPr lang="nb-NO" dirty="0" smtClean="0"/>
            <a:t>Attestant</a:t>
          </a:r>
          <a:endParaRPr lang="en-US" dirty="0"/>
        </a:p>
      </dgm:t>
    </dgm:pt>
    <dgm:pt modelId="{37F3D077-176C-4C7C-8E9A-BD4558124684}" type="parTrans" cxnId="{78FA7977-F4BF-4172-AE19-20FBCDAF1C16}">
      <dgm:prSet/>
      <dgm:spPr/>
      <dgm:t>
        <a:bodyPr/>
        <a:lstStyle/>
        <a:p>
          <a:endParaRPr lang="en-US"/>
        </a:p>
      </dgm:t>
    </dgm:pt>
    <dgm:pt modelId="{5A6C1568-8093-46B5-BEB2-CD813A1F20ED}" type="sibTrans" cxnId="{78FA7977-F4BF-4172-AE19-20FBCDAF1C16}">
      <dgm:prSet/>
      <dgm:spPr/>
      <dgm:t>
        <a:bodyPr/>
        <a:lstStyle/>
        <a:p>
          <a:endParaRPr lang="en-US"/>
        </a:p>
      </dgm:t>
    </dgm:pt>
    <dgm:pt modelId="{FECF55D9-D6DC-4CA9-A20A-CAEEF15D1EFD}" type="pres">
      <dgm:prSet presAssocID="{61AFAB20-F8F3-4793-B608-AEDD04155AE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nb-NO"/>
        </a:p>
      </dgm:t>
    </dgm:pt>
    <dgm:pt modelId="{F20DDDA6-6751-449A-B331-FE5B5C49F726}" type="pres">
      <dgm:prSet presAssocID="{2E899111-FC3C-4D25-830C-50ADC4DA6AE8}" presName="singleCycle" presStyleCnt="0"/>
      <dgm:spPr/>
    </dgm:pt>
    <dgm:pt modelId="{E1DD1566-B744-41D4-8EA6-C6535C9B7FD2}" type="pres">
      <dgm:prSet presAssocID="{2E899111-FC3C-4D25-830C-50ADC4DA6AE8}" presName="singleCenter" presStyleLbl="node1" presStyleIdx="0" presStyleCnt="4">
        <dgm:presLayoutVars>
          <dgm:chMax val="7"/>
          <dgm:chPref val="7"/>
        </dgm:presLayoutVars>
      </dgm:prSet>
      <dgm:spPr/>
      <dgm:t>
        <a:bodyPr/>
        <a:lstStyle/>
        <a:p>
          <a:endParaRPr lang="nb-NO"/>
        </a:p>
      </dgm:t>
    </dgm:pt>
    <dgm:pt modelId="{6BE940CE-EF4E-4BBE-B003-72C877EAA563}" type="pres">
      <dgm:prSet presAssocID="{CE40D5CB-E7CE-469E-B404-82DD35CF5D3E}" presName="Name56" presStyleLbl="parChTrans1D2" presStyleIdx="0" presStyleCnt="3"/>
      <dgm:spPr/>
      <dgm:t>
        <a:bodyPr/>
        <a:lstStyle/>
        <a:p>
          <a:endParaRPr lang="nb-NO"/>
        </a:p>
      </dgm:t>
    </dgm:pt>
    <dgm:pt modelId="{75933026-D728-494F-9D01-1607D4D1458B}" type="pres">
      <dgm:prSet presAssocID="{31A051AB-CEE9-4D21-9137-A39E8F7E8FDF}" presName="text0" presStyleLbl="node1" presStyleIdx="1" presStyleCnt="4" custScaleX="128866" custScaleY="122929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87A0386-28EB-4568-9FED-59FEFE96B1A3}" type="pres">
      <dgm:prSet presAssocID="{9816B860-C102-4811-9FD7-A5DA1F71E5FF}" presName="Name56" presStyleLbl="parChTrans1D2" presStyleIdx="1" presStyleCnt="3"/>
      <dgm:spPr/>
      <dgm:t>
        <a:bodyPr/>
        <a:lstStyle/>
        <a:p>
          <a:endParaRPr lang="nb-NO"/>
        </a:p>
      </dgm:t>
    </dgm:pt>
    <dgm:pt modelId="{48AE7592-87AA-4B17-BA22-E348FD1048B8}" type="pres">
      <dgm:prSet presAssocID="{493B58F8-8881-472B-961D-B499920D067B}" presName="text0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992C353-64F1-4062-8C8C-B6A0D512D252}" type="pres">
      <dgm:prSet presAssocID="{37F3D077-176C-4C7C-8E9A-BD4558124684}" presName="Name56" presStyleLbl="parChTrans1D2" presStyleIdx="2" presStyleCnt="3"/>
      <dgm:spPr/>
      <dgm:t>
        <a:bodyPr/>
        <a:lstStyle/>
        <a:p>
          <a:endParaRPr lang="nb-NO"/>
        </a:p>
      </dgm:t>
    </dgm:pt>
    <dgm:pt modelId="{18F0EFB8-CD4D-4AC9-B620-1D15CD32F138}" type="pres">
      <dgm:prSet presAssocID="{402A56D2-8D2F-46E9-88A3-EFA9F801FB56}" presName="text0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78FA7977-F4BF-4172-AE19-20FBCDAF1C16}" srcId="{2E899111-FC3C-4D25-830C-50ADC4DA6AE8}" destId="{402A56D2-8D2F-46E9-88A3-EFA9F801FB56}" srcOrd="2" destOrd="0" parTransId="{37F3D077-176C-4C7C-8E9A-BD4558124684}" sibTransId="{5A6C1568-8093-46B5-BEB2-CD813A1F20ED}"/>
    <dgm:cxn modelId="{4745F792-C6E2-432B-9A83-87627445076C}" type="presOf" srcId="{31A051AB-CEE9-4D21-9137-A39E8F7E8FDF}" destId="{75933026-D728-494F-9D01-1607D4D1458B}" srcOrd="0" destOrd="0" presId="urn:microsoft.com/office/officeart/2008/layout/RadialCluster"/>
    <dgm:cxn modelId="{76B1AE50-5453-4753-8FEC-9CBB65665A74}" type="presOf" srcId="{CE40D5CB-E7CE-469E-B404-82DD35CF5D3E}" destId="{6BE940CE-EF4E-4BBE-B003-72C877EAA563}" srcOrd="0" destOrd="0" presId="urn:microsoft.com/office/officeart/2008/layout/RadialCluster"/>
    <dgm:cxn modelId="{D2AA5A21-D8C7-4694-A62B-AF3A4428CBBF}" type="presOf" srcId="{493B58F8-8881-472B-961D-B499920D067B}" destId="{48AE7592-87AA-4B17-BA22-E348FD1048B8}" srcOrd="0" destOrd="0" presId="urn:microsoft.com/office/officeart/2008/layout/RadialCluster"/>
    <dgm:cxn modelId="{A121D4B2-290F-474C-90E9-112C702392A2}" type="presOf" srcId="{37F3D077-176C-4C7C-8E9A-BD4558124684}" destId="{F992C353-64F1-4062-8C8C-B6A0D512D252}" srcOrd="0" destOrd="0" presId="urn:microsoft.com/office/officeart/2008/layout/RadialCluster"/>
    <dgm:cxn modelId="{4ECA9B95-14C6-4859-B4B6-2CA6D11916E9}" type="presOf" srcId="{9816B860-C102-4811-9FD7-A5DA1F71E5FF}" destId="{787A0386-28EB-4568-9FED-59FEFE96B1A3}" srcOrd="0" destOrd="0" presId="urn:microsoft.com/office/officeart/2008/layout/RadialCluster"/>
    <dgm:cxn modelId="{7CF6BBE9-D706-4F52-A754-2310A67B10C0}" type="presOf" srcId="{61AFAB20-F8F3-4793-B608-AEDD04155AEA}" destId="{FECF55D9-D6DC-4CA9-A20A-CAEEF15D1EFD}" srcOrd="0" destOrd="0" presId="urn:microsoft.com/office/officeart/2008/layout/RadialCluster"/>
    <dgm:cxn modelId="{F418CA35-4EB3-4268-8DCC-873DACB40AE0}" type="presOf" srcId="{2E899111-FC3C-4D25-830C-50ADC4DA6AE8}" destId="{E1DD1566-B744-41D4-8EA6-C6535C9B7FD2}" srcOrd="0" destOrd="0" presId="urn:microsoft.com/office/officeart/2008/layout/RadialCluster"/>
    <dgm:cxn modelId="{4A1F3D93-BFD9-4D5F-9BA8-AF920FAE89BA}" srcId="{2E899111-FC3C-4D25-830C-50ADC4DA6AE8}" destId="{31A051AB-CEE9-4D21-9137-A39E8F7E8FDF}" srcOrd="0" destOrd="0" parTransId="{CE40D5CB-E7CE-469E-B404-82DD35CF5D3E}" sibTransId="{DBBD7271-0D03-4629-88D9-F415C60241A9}"/>
    <dgm:cxn modelId="{F762F9B4-79DC-4958-8DD9-DF0C042C06E3}" type="presOf" srcId="{402A56D2-8D2F-46E9-88A3-EFA9F801FB56}" destId="{18F0EFB8-CD4D-4AC9-B620-1D15CD32F138}" srcOrd="0" destOrd="0" presId="urn:microsoft.com/office/officeart/2008/layout/RadialCluster"/>
    <dgm:cxn modelId="{65D1629E-0561-4CD1-B680-F2C0F02D4556}" srcId="{61AFAB20-F8F3-4793-B608-AEDD04155AEA}" destId="{2E899111-FC3C-4D25-830C-50ADC4DA6AE8}" srcOrd="0" destOrd="0" parTransId="{41081947-1749-4269-ACD9-3FD4420A9CBE}" sibTransId="{FD4CD5F1-5920-4FD3-B634-188BC2C30BD6}"/>
    <dgm:cxn modelId="{EEC29D11-1A5F-44F3-9D94-1C668A8EEE52}" srcId="{2E899111-FC3C-4D25-830C-50ADC4DA6AE8}" destId="{493B58F8-8881-472B-961D-B499920D067B}" srcOrd="1" destOrd="0" parTransId="{9816B860-C102-4811-9FD7-A5DA1F71E5FF}" sibTransId="{BE9190E6-37BF-4836-A176-77CDE0CC057A}"/>
    <dgm:cxn modelId="{8F7ACCB7-1F67-40FF-8725-52ADE7D11546}" type="presParOf" srcId="{FECF55D9-D6DC-4CA9-A20A-CAEEF15D1EFD}" destId="{F20DDDA6-6751-449A-B331-FE5B5C49F726}" srcOrd="0" destOrd="0" presId="urn:microsoft.com/office/officeart/2008/layout/RadialCluster"/>
    <dgm:cxn modelId="{3FD9E9E8-FA0B-4226-90BA-B479BBDC08C0}" type="presParOf" srcId="{F20DDDA6-6751-449A-B331-FE5B5C49F726}" destId="{E1DD1566-B744-41D4-8EA6-C6535C9B7FD2}" srcOrd="0" destOrd="0" presId="urn:microsoft.com/office/officeart/2008/layout/RadialCluster"/>
    <dgm:cxn modelId="{00C5A409-9A8F-4241-B9E1-7CA64E615007}" type="presParOf" srcId="{F20DDDA6-6751-449A-B331-FE5B5C49F726}" destId="{6BE940CE-EF4E-4BBE-B003-72C877EAA563}" srcOrd="1" destOrd="0" presId="urn:microsoft.com/office/officeart/2008/layout/RadialCluster"/>
    <dgm:cxn modelId="{ECAAC539-363E-446B-BCC0-AA273C92D098}" type="presParOf" srcId="{F20DDDA6-6751-449A-B331-FE5B5C49F726}" destId="{75933026-D728-494F-9D01-1607D4D1458B}" srcOrd="2" destOrd="0" presId="urn:microsoft.com/office/officeart/2008/layout/RadialCluster"/>
    <dgm:cxn modelId="{2F295F0A-674F-4ED6-862C-8A7BFA11BDCE}" type="presParOf" srcId="{F20DDDA6-6751-449A-B331-FE5B5C49F726}" destId="{787A0386-28EB-4568-9FED-59FEFE96B1A3}" srcOrd="3" destOrd="0" presId="urn:microsoft.com/office/officeart/2008/layout/RadialCluster"/>
    <dgm:cxn modelId="{3860703C-9B02-4205-9CF5-F732A676714D}" type="presParOf" srcId="{F20DDDA6-6751-449A-B331-FE5B5C49F726}" destId="{48AE7592-87AA-4B17-BA22-E348FD1048B8}" srcOrd="4" destOrd="0" presId="urn:microsoft.com/office/officeart/2008/layout/RadialCluster"/>
    <dgm:cxn modelId="{C42A9AFC-CDF6-460D-A599-53A5041ECEDA}" type="presParOf" srcId="{F20DDDA6-6751-449A-B331-FE5B5C49F726}" destId="{F992C353-64F1-4062-8C8C-B6A0D512D252}" srcOrd="5" destOrd="0" presId="urn:microsoft.com/office/officeart/2008/layout/RadialCluster"/>
    <dgm:cxn modelId="{45C55BC3-2ED3-486A-9821-EEF9FD627276}" type="presParOf" srcId="{F20DDDA6-6751-449A-B331-FE5B5C49F726}" destId="{18F0EFB8-CD4D-4AC9-B620-1D15CD32F138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F8B73-CACE-4DCC-B111-5DC6D2F4C895}">
      <dsp:nvSpPr>
        <dsp:cNvPr id="0" name=""/>
        <dsp:cNvSpPr/>
      </dsp:nvSpPr>
      <dsp:spPr>
        <a:xfrm>
          <a:off x="3839157" y="1459714"/>
          <a:ext cx="2874060" cy="273605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3972720" y="1593277"/>
        <a:ext cx="2606934" cy="2468929"/>
      </dsp:txXfrm>
    </dsp:sp>
    <dsp:sp modelId="{A198698C-9586-4627-BE2F-EEEB031FAA5B}">
      <dsp:nvSpPr>
        <dsp:cNvPr id="0" name=""/>
        <dsp:cNvSpPr/>
      </dsp:nvSpPr>
      <dsp:spPr>
        <a:xfrm rot="16170070">
          <a:off x="5124165" y="1320816"/>
          <a:ext cx="2778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780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C14081-453F-4705-9A44-FFC31DE951F8}">
      <dsp:nvSpPr>
        <dsp:cNvPr id="0" name=""/>
        <dsp:cNvSpPr/>
      </dsp:nvSpPr>
      <dsp:spPr>
        <a:xfrm>
          <a:off x="4477543" y="249546"/>
          <a:ext cx="1560512" cy="932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700" kern="1200" dirty="0" smtClean="0"/>
            <a:t>Varekjøp</a:t>
          </a:r>
          <a:endParaRPr lang="en-US" sz="2700" kern="1200" dirty="0"/>
        </a:p>
      </dsp:txBody>
      <dsp:txXfrm>
        <a:off x="4523058" y="295061"/>
        <a:ext cx="1469482" cy="841342"/>
      </dsp:txXfrm>
    </dsp:sp>
    <dsp:sp modelId="{43F7A39A-E55E-456B-9F4B-A2005B931D81}">
      <dsp:nvSpPr>
        <dsp:cNvPr id="0" name=""/>
        <dsp:cNvSpPr/>
      </dsp:nvSpPr>
      <dsp:spPr>
        <a:xfrm rot="1014448">
          <a:off x="6692441" y="3404343"/>
          <a:ext cx="96135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6135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B220B9-D08D-4989-8DAF-73A31132FF75}">
      <dsp:nvSpPr>
        <dsp:cNvPr id="0" name=""/>
        <dsp:cNvSpPr/>
      </dsp:nvSpPr>
      <dsp:spPr>
        <a:xfrm>
          <a:off x="7633020" y="3315122"/>
          <a:ext cx="1560512" cy="932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Bygg- og anleggsprosjekter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7678535" y="3360637"/>
        <a:ext cx="1469482" cy="841342"/>
      </dsp:txXfrm>
    </dsp:sp>
    <dsp:sp modelId="{8F5BBA53-8782-4671-A7A3-8646A4240D95}">
      <dsp:nvSpPr>
        <dsp:cNvPr id="0" name=""/>
        <dsp:cNvSpPr/>
      </dsp:nvSpPr>
      <dsp:spPr>
        <a:xfrm rot="9731367">
          <a:off x="3142287" y="3398606"/>
          <a:ext cx="71397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397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999D06-96A5-4402-80FF-902146559CBE}">
      <dsp:nvSpPr>
        <dsp:cNvPr id="0" name=""/>
        <dsp:cNvSpPr/>
      </dsp:nvSpPr>
      <dsp:spPr>
        <a:xfrm>
          <a:off x="1598884" y="3292284"/>
          <a:ext cx="1560512" cy="932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900" kern="1200" dirty="0" smtClean="0"/>
            <a:t>Tjenestekjøp</a:t>
          </a:r>
          <a:endParaRPr lang="en-US" sz="1900" kern="1200" dirty="0"/>
        </a:p>
      </dsp:txBody>
      <dsp:txXfrm>
        <a:off x="1644399" y="3337799"/>
        <a:ext cx="1469482" cy="8413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F7D98-D6E7-476A-A09A-F208278903EC}">
      <dsp:nvSpPr>
        <dsp:cNvPr id="0" name=""/>
        <dsp:cNvSpPr/>
      </dsp:nvSpPr>
      <dsp:spPr>
        <a:xfrm>
          <a:off x="827281" y="0"/>
          <a:ext cx="9245917" cy="53496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A688A-5289-4571-9F2D-5E01A303D933}">
      <dsp:nvSpPr>
        <dsp:cNvPr id="0" name=""/>
        <dsp:cNvSpPr/>
      </dsp:nvSpPr>
      <dsp:spPr>
        <a:xfrm>
          <a:off x="1" y="2937499"/>
          <a:ext cx="1931820" cy="13034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400" kern="1200" dirty="0" smtClean="0"/>
            <a:t>Faktura</a:t>
          </a:r>
          <a:br>
            <a:rPr lang="nb-NO" sz="3400" kern="1200" dirty="0" smtClean="0"/>
          </a:br>
          <a:r>
            <a:rPr lang="nb-NO" sz="3400" kern="1200" dirty="0" smtClean="0"/>
            <a:t>1001</a:t>
          </a:r>
          <a:endParaRPr lang="nb-NO" sz="3400" kern="1200" dirty="0"/>
        </a:p>
      </dsp:txBody>
      <dsp:txXfrm>
        <a:off x="63629" y="3001127"/>
        <a:ext cx="1804564" cy="1176178"/>
      </dsp:txXfrm>
    </dsp:sp>
    <dsp:sp modelId="{2B49C117-0D2F-46EE-8CD4-0A3AB21F58F3}">
      <dsp:nvSpPr>
        <dsp:cNvPr id="0" name=""/>
        <dsp:cNvSpPr/>
      </dsp:nvSpPr>
      <dsp:spPr>
        <a:xfrm>
          <a:off x="2231910" y="2937499"/>
          <a:ext cx="1931820" cy="13034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400" kern="1200" dirty="0" smtClean="0"/>
            <a:t>Faktura</a:t>
          </a:r>
          <a:br>
            <a:rPr lang="nb-NO" sz="3400" kern="1200" dirty="0" smtClean="0"/>
          </a:br>
          <a:r>
            <a:rPr lang="nb-NO" sz="3400" kern="1200" dirty="0" smtClean="0"/>
            <a:t>1002</a:t>
          </a:r>
          <a:endParaRPr lang="nb-NO" sz="3400" kern="1200" dirty="0"/>
        </a:p>
      </dsp:txBody>
      <dsp:txXfrm>
        <a:off x="2295538" y="3001127"/>
        <a:ext cx="1804564" cy="1176178"/>
      </dsp:txXfrm>
    </dsp:sp>
    <dsp:sp modelId="{ECE2B2EF-9BAA-4CD0-B884-3D487ABFA9A6}">
      <dsp:nvSpPr>
        <dsp:cNvPr id="0" name=""/>
        <dsp:cNvSpPr/>
      </dsp:nvSpPr>
      <dsp:spPr>
        <a:xfrm>
          <a:off x="4431638" y="2937499"/>
          <a:ext cx="1931820" cy="13034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400" kern="1200" dirty="0" smtClean="0"/>
            <a:t>Faktura</a:t>
          </a:r>
          <a:br>
            <a:rPr lang="nb-NO" sz="3400" kern="1200" dirty="0" smtClean="0"/>
          </a:br>
          <a:r>
            <a:rPr lang="nb-NO" sz="3400" kern="1200" dirty="0" smtClean="0"/>
            <a:t>1003</a:t>
          </a:r>
          <a:endParaRPr lang="nb-NO" sz="3400" kern="1200" dirty="0"/>
        </a:p>
      </dsp:txBody>
      <dsp:txXfrm>
        <a:off x="4495266" y="3001127"/>
        <a:ext cx="1804564" cy="1176178"/>
      </dsp:txXfrm>
    </dsp:sp>
    <dsp:sp modelId="{2F5F80CE-D794-4D63-A705-F7B339D45680}">
      <dsp:nvSpPr>
        <dsp:cNvPr id="0" name=""/>
        <dsp:cNvSpPr/>
      </dsp:nvSpPr>
      <dsp:spPr>
        <a:xfrm>
          <a:off x="6663547" y="2937499"/>
          <a:ext cx="1931820" cy="13034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400" kern="1200" dirty="0" smtClean="0"/>
            <a:t>Faktura</a:t>
          </a:r>
          <a:br>
            <a:rPr lang="nb-NO" sz="3400" kern="1200" dirty="0" smtClean="0"/>
          </a:br>
          <a:r>
            <a:rPr lang="nb-NO" sz="3400" kern="1200" dirty="0" smtClean="0"/>
            <a:t>1004</a:t>
          </a:r>
          <a:endParaRPr lang="nb-NO" sz="3400" kern="1200" dirty="0"/>
        </a:p>
      </dsp:txBody>
      <dsp:txXfrm>
        <a:off x="6727175" y="3001127"/>
        <a:ext cx="1804564" cy="1176178"/>
      </dsp:txXfrm>
    </dsp:sp>
    <dsp:sp modelId="{11B9BC1C-7FEA-4D47-880C-3C3DD0733B50}">
      <dsp:nvSpPr>
        <dsp:cNvPr id="0" name=""/>
        <dsp:cNvSpPr/>
      </dsp:nvSpPr>
      <dsp:spPr>
        <a:xfrm>
          <a:off x="8895457" y="2937499"/>
          <a:ext cx="1931820" cy="13034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400" kern="1200" dirty="0" smtClean="0"/>
            <a:t>Faktura</a:t>
          </a:r>
          <a:br>
            <a:rPr lang="nb-NO" sz="3400" kern="1200" dirty="0" smtClean="0"/>
          </a:br>
          <a:r>
            <a:rPr lang="nb-NO" sz="3400" kern="1200" dirty="0" smtClean="0"/>
            <a:t>1005</a:t>
          </a:r>
          <a:endParaRPr lang="nb-NO" sz="3400" kern="1200" dirty="0"/>
        </a:p>
      </dsp:txBody>
      <dsp:txXfrm>
        <a:off x="8959085" y="3001127"/>
        <a:ext cx="1804564" cy="11761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F7D98-D6E7-476A-A09A-F208278903EC}">
      <dsp:nvSpPr>
        <dsp:cNvPr id="0" name=""/>
        <dsp:cNvSpPr/>
      </dsp:nvSpPr>
      <dsp:spPr>
        <a:xfrm>
          <a:off x="827281" y="0"/>
          <a:ext cx="9245917" cy="53496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A688A-5289-4571-9F2D-5E01A303D933}">
      <dsp:nvSpPr>
        <dsp:cNvPr id="0" name=""/>
        <dsp:cNvSpPr/>
      </dsp:nvSpPr>
      <dsp:spPr>
        <a:xfrm>
          <a:off x="1" y="3706118"/>
          <a:ext cx="1931820" cy="808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100" kern="1200" dirty="0" smtClean="0"/>
            <a:t>Faktura</a:t>
          </a:r>
          <a:br>
            <a:rPr lang="nb-NO" sz="2100" kern="1200" dirty="0" smtClean="0"/>
          </a:br>
          <a:r>
            <a:rPr lang="nb-NO" sz="2100" kern="1200" dirty="0" smtClean="0"/>
            <a:t>1001</a:t>
          </a:r>
          <a:endParaRPr lang="nb-NO" sz="2100" kern="1200" dirty="0"/>
        </a:p>
      </dsp:txBody>
      <dsp:txXfrm>
        <a:off x="39480" y="3745597"/>
        <a:ext cx="1852862" cy="729782"/>
      </dsp:txXfrm>
    </dsp:sp>
    <dsp:sp modelId="{2B49C117-0D2F-46EE-8CD4-0A3AB21F58F3}">
      <dsp:nvSpPr>
        <dsp:cNvPr id="0" name=""/>
        <dsp:cNvSpPr/>
      </dsp:nvSpPr>
      <dsp:spPr>
        <a:xfrm>
          <a:off x="2231910" y="3706118"/>
          <a:ext cx="1931820" cy="808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100" kern="1200" dirty="0" smtClean="0"/>
            <a:t>Faktura</a:t>
          </a:r>
          <a:br>
            <a:rPr lang="nb-NO" sz="2100" kern="1200" dirty="0" smtClean="0"/>
          </a:br>
          <a:r>
            <a:rPr lang="nb-NO" sz="2100" kern="1200" dirty="0" smtClean="0"/>
            <a:t>1002</a:t>
          </a:r>
          <a:endParaRPr lang="nb-NO" sz="2100" kern="1200" dirty="0"/>
        </a:p>
      </dsp:txBody>
      <dsp:txXfrm>
        <a:off x="2271389" y="3745597"/>
        <a:ext cx="1852862" cy="729782"/>
      </dsp:txXfrm>
    </dsp:sp>
    <dsp:sp modelId="{ECE2B2EF-9BAA-4CD0-B884-3D487ABFA9A6}">
      <dsp:nvSpPr>
        <dsp:cNvPr id="0" name=""/>
        <dsp:cNvSpPr/>
      </dsp:nvSpPr>
      <dsp:spPr>
        <a:xfrm>
          <a:off x="4449463" y="3706118"/>
          <a:ext cx="1931820" cy="808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100" kern="1200" dirty="0" smtClean="0"/>
            <a:t>Faktura</a:t>
          </a:r>
          <a:br>
            <a:rPr lang="nb-NO" sz="2100" kern="1200" dirty="0" smtClean="0"/>
          </a:br>
          <a:r>
            <a:rPr lang="nb-NO" sz="2100" kern="1200" dirty="0" smtClean="0"/>
            <a:t>1003</a:t>
          </a:r>
          <a:endParaRPr lang="nb-NO" sz="2100" kern="1200" dirty="0"/>
        </a:p>
      </dsp:txBody>
      <dsp:txXfrm>
        <a:off x="4488942" y="3745597"/>
        <a:ext cx="1852862" cy="729782"/>
      </dsp:txXfrm>
    </dsp:sp>
    <dsp:sp modelId="{2F5F80CE-D794-4D63-A705-F7B339D45680}">
      <dsp:nvSpPr>
        <dsp:cNvPr id="0" name=""/>
        <dsp:cNvSpPr/>
      </dsp:nvSpPr>
      <dsp:spPr>
        <a:xfrm>
          <a:off x="6663547" y="3706118"/>
          <a:ext cx="1931820" cy="808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100" kern="1200" dirty="0" smtClean="0"/>
            <a:t>Faktura</a:t>
          </a:r>
          <a:br>
            <a:rPr lang="nb-NO" sz="2100" kern="1200" dirty="0" smtClean="0"/>
          </a:br>
          <a:r>
            <a:rPr lang="nb-NO" sz="2100" kern="1200" dirty="0" smtClean="0"/>
            <a:t>1004</a:t>
          </a:r>
          <a:endParaRPr lang="nb-NO" sz="2100" kern="1200" dirty="0"/>
        </a:p>
      </dsp:txBody>
      <dsp:txXfrm>
        <a:off x="6703026" y="3745597"/>
        <a:ext cx="1852862" cy="729782"/>
      </dsp:txXfrm>
    </dsp:sp>
    <dsp:sp modelId="{11B9BC1C-7FEA-4D47-880C-3C3DD0733B50}">
      <dsp:nvSpPr>
        <dsp:cNvPr id="0" name=""/>
        <dsp:cNvSpPr/>
      </dsp:nvSpPr>
      <dsp:spPr>
        <a:xfrm>
          <a:off x="8895457" y="3706118"/>
          <a:ext cx="1931820" cy="808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100" kern="1200" dirty="0" smtClean="0"/>
            <a:t>Faktura</a:t>
          </a:r>
          <a:br>
            <a:rPr lang="nb-NO" sz="2100" kern="1200" dirty="0" smtClean="0"/>
          </a:br>
          <a:r>
            <a:rPr lang="nb-NO" sz="2100" kern="1200" dirty="0" smtClean="0"/>
            <a:t>1005</a:t>
          </a:r>
          <a:endParaRPr lang="nb-NO" sz="2100" kern="1200" dirty="0"/>
        </a:p>
      </dsp:txBody>
      <dsp:txXfrm>
        <a:off x="8934936" y="3745597"/>
        <a:ext cx="1852862" cy="7297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D1566-B744-41D4-8EA6-C6535C9B7FD2}">
      <dsp:nvSpPr>
        <dsp:cNvPr id="0" name=""/>
        <dsp:cNvSpPr/>
      </dsp:nvSpPr>
      <dsp:spPr>
        <a:xfrm>
          <a:off x="1766777" y="1917759"/>
          <a:ext cx="1206754" cy="12067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/>
        </a:p>
      </dsp:txBody>
      <dsp:txXfrm>
        <a:off x="1825686" y="1976668"/>
        <a:ext cx="1088936" cy="1088936"/>
      </dsp:txXfrm>
    </dsp:sp>
    <dsp:sp modelId="{6BE940CE-EF4E-4BBE-B003-72C877EAA563}">
      <dsp:nvSpPr>
        <dsp:cNvPr id="0" name=""/>
        <dsp:cNvSpPr/>
      </dsp:nvSpPr>
      <dsp:spPr>
        <a:xfrm rot="16200000">
          <a:off x="1993257" y="1540862"/>
          <a:ext cx="7537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379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933026-D728-494F-9D01-1607D4D1458B}">
      <dsp:nvSpPr>
        <dsp:cNvPr id="0" name=""/>
        <dsp:cNvSpPr/>
      </dsp:nvSpPr>
      <dsp:spPr>
        <a:xfrm>
          <a:off x="1849197" y="170052"/>
          <a:ext cx="1041914" cy="9939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 smtClean="0"/>
            <a:t>Fagavdling</a:t>
          </a:r>
          <a:endParaRPr lang="en-US" sz="1400" kern="1200" dirty="0"/>
        </a:p>
      </dsp:txBody>
      <dsp:txXfrm>
        <a:off x="1897716" y="218571"/>
        <a:ext cx="944876" cy="896874"/>
      </dsp:txXfrm>
    </dsp:sp>
    <dsp:sp modelId="{787A0386-28EB-4568-9FED-59FEFE96B1A3}">
      <dsp:nvSpPr>
        <dsp:cNvPr id="0" name=""/>
        <dsp:cNvSpPr/>
      </dsp:nvSpPr>
      <dsp:spPr>
        <a:xfrm rot="1800000">
          <a:off x="2927270" y="3042148"/>
          <a:ext cx="6906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060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AE7592-87AA-4B17-BA22-E348FD1048B8}">
      <dsp:nvSpPr>
        <dsp:cNvPr id="0" name=""/>
        <dsp:cNvSpPr/>
      </dsp:nvSpPr>
      <dsp:spPr>
        <a:xfrm>
          <a:off x="3571614" y="3043938"/>
          <a:ext cx="808525" cy="8085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Anviser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3611083" y="3083407"/>
        <a:ext cx="729587" cy="729587"/>
      </dsp:txXfrm>
    </dsp:sp>
    <dsp:sp modelId="{F992C353-64F1-4062-8C8C-B6A0D512D252}">
      <dsp:nvSpPr>
        <dsp:cNvPr id="0" name=""/>
        <dsp:cNvSpPr/>
      </dsp:nvSpPr>
      <dsp:spPr>
        <a:xfrm rot="9000000">
          <a:off x="1122433" y="3042148"/>
          <a:ext cx="6906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060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F0EFB8-CD4D-4AC9-B620-1D15CD32F138}">
      <dsp:nvSpPr>
        <dsp:cNvPr id="0" name=""/>
        <dsp:cNvSpPr/>
      </dsp:nvSpPr>
      <dsp:spPr>
        <a:xfrm>
          <a:off x="360169" y="3043938"/>
          <a:ext cx="808525" cy="8085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/>
            <a:t>Attestant</a:t>
          </a:r>
          <a:endParaRPr lang="en-US" sz="1200" kern="1200" dirty="0"/>
        </a:p>
      </dsp:txBody>
      <dsp:txXfrm>
        <a:off x="399638" y="3083407"/>
        <a:ext cx="729587" cy="729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E7DC2-C434-4528-9668-376523A8C462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09149-5F15-4BEA-B411-55A91EC2E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02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280D7-E478-4B6C-93A3-71F443992282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E8C4F-4852-46F2-A3A7-36630D5A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74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E8C4F-4852-46F2-A3A7-36630D5A8C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99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 </a:t>
            </a:r>
            <a:r>
              <a:rPr lang="en-US" dirty="0" err="1" smtClean="0"/>
              <a:t>går</a:t>
            </a:r>
            <a:r>
              <a:rPr lang="en-US" dirty="0" smtClean="0"/>
              <a:t> vi inn I </a:t>
            </a:r>
            <a:r>
              <a:rPr lang="en-US" dirty="0" err="1" smtClean="0"/>
              <a:t>løsningen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viser</a:t>
            </a:r>
            <a:r>
              <a:rPr lang="en-US" dirty="0" smtClean="0"/>
              <a:t> </a:t>
            </a:r>
            <a:r>
              <a:rPr lang="en-US" dirty="0" err="1" smtClean="0"/>
              <a:t>dette</a:t>
            </a:r>
            <a:r>
              <a:rPr lang="en-US" dirty="0" smtClean="0"/>
              <a:t> </a:t>
            </a:r>
            <a:r>
              <a:rPr lang="en-US" dirty="0" err="1" smtClean="0"/>
              <a:t>eksemplet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E8C4F-4852-46F2-A3A7-36630D5A8C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58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Her </a:t>
            </a:r>
            <a:r>
              <a:rPr lang="en-US" dirty="0" err="1" smtClean="0"/>
              <a:t>går</a:t>
            </a:r>
            <a:r>
              <a:rPr lang="en-US" dirty="0" smtClean="0"/>
              <a:t> vi inn I </a:t>
            </a:r>
            <a:r>
              <a:rPr lang="en-US" dirty="0" err="1" smtClean="0"/>
              <a:t>løsningen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viser</a:t>
            </a:r>
            <a:r>
              <a:rPr lang="en-US" dirty="0" smtClean="0"/>
              <a:t> </a:t>
            </a:r>
            <a:r>
              <a:rPr lang="en-US" dirty="0" err="1" smtClean="0"/>
              <a:t>dette</a:t>
            </a:r>
            <a:r>
              <a:rPr lang="en-US" dirty="0" smtClean="0"/>
              <a:t> </a:t>
            </a:r>
            <a:r>
              <a:rPr lang="en-US" dirty="0" err="1" smtClean="0"/>
              <a:t>eksemplet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E8C4F-4852-46F2-A3A7-36630D5A8C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35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Her </a:t>
            </a:r>
            <a:r>
              <a:rPr lang="en-US" dirty="0" err="1" smtClean="0"/>
              <a:t>går</a:t>
            </a:r>
            <a:r>
              <a:rPr lang="en-US" dirty="0" smtClean="0"/>
              <a:t> vi inn I </a:t>
            </a:r>
            <a:r>
              <a:rPr lang="en-US" dirty="0" err="1" smtClean="0"/>
              <a:t>løsningen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viser</a:t>
            </a:r>
            <a:r>
              <a:rPr lang="en-US" dirty="0" smtClean="0"/>
              <a:t> </a:t>
            </a:r>
            <a:r>
              <a:rPr lang="en-US" dirty="0" err="1" smtClean="0"/>
              <a:t>dette</a:t>
            </a:r>
            <a:r>
              <a:rPr lang="en-US" dirty="0" smtClean="0"/>
              <a:t> </a:t>
            </a:r>
            <a:r>
              <a:rPr lang="en-US" dirty="0" err="1" smtClean="0"/>
              <a:t>eksemplet</a:t>
            </a:r>
            <a:endParaRPr lang="en-US" dirty="0" smtClean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E8C4F-4852-46F2-A3A7-36630D5A8C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26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 </a:t>
            </a:r>
            <a:r>
              <a:rPr lang="en-US" dirty="0" err="1" smtClean="0"/>
              <a:t>importerer</a:t>
            </a:r>
            <a:r>
              <a:rPr lang="en-US" dirty="0" smtClean="0"/>
              <a:t> vi </a:t>
            </a:r>
            <a:r>
              <a:rPr lang="en-US" dirty="0" err="1" smtClean="0"/>
              <a:t>fakturaene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de </a:t>
            </a:r>
            <a:r>
              <a:rPr lang="en-US" dirty="0" err="1" smtClean="0"/>
              <a:t>tre</a:t>
            </a:r>
            <a:r>
              <a:rPr lang="en-US" dirty="0" smtClean="0"/>
              <a:t> </a:t>
            </a:r>
            <a:r>
              <a:rPr lang="en-US" dirty="0" err="1" smtClean="0"/>
              <a:t>eksemplene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E8C4F-4852-46F2-A3A7-36630D5A8C4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65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Kopiere fra regnskap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E8C4F-4852-46F2-A3A7-36630D5A8C4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90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Vise </a:t>
            </a:r>
            <a:r>
              <a:rPr lang="nb-NO" smtClean="0"/>
              <a:t>i syste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E8C4F-4852-46F2-A3A7-36630D5A8C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0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Klassifiseringsmatrise</a:t>
            </a:r>
          </a:p>
          <a:p>
            <a:r>
              <a:rPr lang="nb-NO" dirty="0" smtClean="0"/>
              <a:t>Innkjøpets betydning: Innkjøpskostnader, betydning for tjenesteproduksjon, Levetidskostnader</a:t>
            </a:r>
          </a:p>
          <a:p>
            <a:endParaRPr lang="nb-NO" dirty="0" smtClean="0"/>
          </a:p>
          <a:p>
            <a:r>
              <a:rPr lang="nb-NO" dirty="0" smtClean="0"/>
              <a:t>Leverandørens kompleksitet: Leveringssituasjon, markedssituasjon (monopol/oligopol),</a:t>
            </a:r>
            <a:r>
              <a:rPr lang="nb-NO" baseline="0" dirty="0" smtClean="0"/>
              <a:t> Teknologisk utvikling, Logistikk-kostnader.</a:t>
            </a:r>
          </a:p>
          <a:p>
            <a:endParaRPr lang="nb-NO" baseline="0" dirty="0" smtClean="0"/>
          </a:p>
          <a:p>
            <a:r>
              <a:rPr lang="nb-NO" baseline="0" dirty="0" err="1" smtClean="0"/>
              <a:t>Tungvektsartikler</a:t>
            </a:r>
            <a:r>
              <a:rPr lang="nb-NO" baseline="0" dirty="0" smtClean="0"/>
              <a:t>: Kombinasjon av standard og spesialprodukter, stor tilgjengelighet på produktene.</a:t>
            </a:r>
          </a:p>
          <a:p>
            <a:r>
              <a:rPr lang="nb-NO" baseline="0" dirty="0" smtClean="0"/>
              <a:t>Ikke-kritiske artikler: Standardiserte produkter, stor tilgang på produktene.</a:t>
            </a:r>
          </a:p>
          <a:p>
            <a:r>
              <a:rPr lang="nb-NO" baseline="0" dirty="0" smtClean="0"/>
              <a:t>Strategiske artikler: Spesialprodukter, knapphet på produktene.</a:t>
            </a:r>
          </a:p>
          <a:p>
            <a:r>
              <a:rPr lang="nb-NO" baseline="0" dirty="0" smtClean="0"/>
              <a:t>Flaskehalsprodukter: Spesialprodukter, produksjonsbasert knapphet på produktene.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E8C4F-4852-46F2-A3A7-36630D5A8C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75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 smtClean="0"/>
              <a:t>Vise eksempel</a:t>
            </a:r>
            <a:endParaRPr lang="nb-NO" baseline="0" dirty="0" smtClean="0"/>
          </a:p>
          <a:p>
            <a:pPr marL="628650" lvl="1" indent="-171450">
              <a:buFontTx/>
              <a:buChar char="-"/>
            </a:pPr>
            <a:r>
              <a:rPr lang="nb-NO" baseline="0" dirty="0" smtClean="0"/>
              <a:t>Etterregistrering</a:t>
            </a:r>
          </a:p>
          <a:p>
            <a:pPr marL="628650" lvl="1" indent="-171450">
              <a:buFontTx/>
              <a:buChar char="-"/>
            </a:pPr>
            <a:r>
              <a:rPr lang="nb-NO" baseline="0" dirty="0" smtClean="0"/>
              <a:t>Åpen formularbestilling</a:t>
            </a:r>
          </a:p>
          <a:p>
            <a:pPr marL="628650" lvl="1" indent="-171450">
              <a:buFontTx/>
              <a:buChar char="-"/>
            </a:pPr>
            <a:r>
              <a:rPr lang="nb-NO" baseline="0" dirty="0" smtClean="0"/>
              <a:t>Smart formular</a:t>
            </a:r>
          </a:p>
          <a:p>
            <a:pPr marL="628650" lvl="1" indent="-171450">
              <a:buFontTx/>
              <a:buChar char="-"/>
            </a:pPr>
            <a:r>
              <a:rPr lang="nb-NO" baseline="0" dirty="0" err="1" smtClean="0"/>
              <a:t>Abbo</a:t>
            </a:r>
            <a:r>
              <a:rPr lang="nb-NO" baseline="0" dirty="0" smtClean="0"/>
              <a:t>: Etter pausen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E8C4F-4852-46F2-A3A7-36630D5A8C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E8C4F-4852-46F2-A3A7-36630D5A8C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4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E8C4F-4852-46F2-A3A7-36630D5A8C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3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E8C4F-4852-46F2-A3A7-36630D5A8C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51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E8C4F-4852-46F2-A3A7-36630D5A8C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37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E8C4F-4852-46F2-A3A7-36630D5A8C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7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3641" y="3676725"/>
            <a:ext cx="11564715" cy="1376270"/>
          </a:xfrm>
          <a:solidFill>
            <a:schemeClr val="bg1">
              <a:alpha val="0"/>
            </a:schemeClr>
          </a:solidFill>
        </p:spPr>
        <p:txBody>
          <a:bodyPr wrap="square" lIns="468000" tIns="360000" rIns="360000" bIns="180000" anchor="b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chemeClr val="bg2">
                    <a:lumMod val="50000"/>
                  </a:schemeClr>
                </a:solidFill>
                <a:effectLst>
                  <a:outerShdw blurRad="12700" dist="12700" dir="5400000" algn="ctr" rotWithShape="0">
                    <a:schemeClr val="bg1"/>
                  </a:outerShdw>
                </a:effectLst>
                <a:latin typeface="PF BeauSans Pro Thin" panose="02000506040000020004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13641" y="5052991"/>
            <a:ext cx="11564715" cy="738210"/>
          </a:xfrm>
          <a:solidFill>
            <a:schemeClr val="bg1">
              <a:alpha val="0"/>
            </a:schemeClr>
          </a:solidFill>
        </p:spPr>
        <p:txBody>
          <a:bodyPr lIns="504000" tIns="0" bIns="360000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12700" dir="5400000" algn="ctr" rotWithShape="0">
                    <a:schemeClr val="bg1"/>
                  </a:outerShdw>
                </a:effectLst>
                <a:latin typeface="PF BeauSans Pro SemiBold" panose="02000503040000020004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22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_VALUE_SLIDE_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2001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4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_VALUE_SLIDE_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21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3641" y="3676725"/>
            <a:ext cx="11564715" cy="1376270"/>
          </a:xfrm>
          <a:solidFill>
            <a:schemeClr val="bg1">
              <a:alpha val="77000"/>
            </a:schemeClr>
          </a:solidFill>
        </p:spPr>
        <p:txBody>
          <a:bodyPr wrap="square" lIns="468000" tIns="360000" rIns="360000" bIns="180000" anchor="b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chemeClr val="bg2">
                    <a:lumMod val="50000"/>
                  </a:schemeClr>
                </a:solidFill>
                <a:effectLst>
                  <a:outerShdw blurRad="12700" dist="12700" dir="5400000" algn="ctr" rotWithShape="0">
                    <a:schemeClr val="bg1"/>
                  </a:outerShdw>
                </a:effectLst>
                <a:latin typeface="PF BeauSans Pro Thin" panose="02000506040000020004" pitchFamily="2" charset="0"/>
              </a:defRPr>
            </a:lvl1pPr>
          </a:lstStyle>
          <a:p>
            <a:r>
              <a:rPr lang="en-US" dirty="0" smtClean="0"/>
              <a:t>Click to edit Section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3641" y="5052991"/>
            <a:ext cx="11564715" cy="738210"/>
          </a:xfrm>
          <a:solidFill>
            <a:schemeClr val="bg1">
              <a:alpha val="77000"/>
            </a:schemeClr>
          </a:solidFill>
        </p:spPr>
        <p:txBody>
          <a:bodyPr lIns="468000" tIns="0" bIns="360000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12700" dir="5400000" algn="ctr" rotWithShape="0">
                    <a:schemeClr val="bg1"/>
                  </a:outerShdw>
                </a:effectLst>
                <a:latin typeface="PF BeauSans Pro SemiBold" panose="02000503040000020004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Click to edit Section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129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PF BeauSans Pro Light" panose="02000503040000020004" pitchFamily="2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PF BeauSans Pro Light" panose="02000503040000020004" pitchFamily="2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65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PF BeauSans Pro Light" panose="02000503040000020004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PF BeauSans Pro Light" panose="02000503040000020004" pitchFamily="2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PF BeauSans Pro Light" panose="02000503040000020004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>
            <a:lvl1pPr>
              <a:defRPr>
                <a:latin typeface="PF BeauSans Pro Light" panose="02000503040000020004" pitchFamily="2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8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02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28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>
                <a:latin typeface="PF BeauSans Pro Light" panose="02000503040000020004" pitchFamily="2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84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01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PF BeauSans Pro Light" panose="02000503040000020004" pitchFamily="2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9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F BeauSans Pro Thin" panose="02000506040000020004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F BeauSans Pro Light" panose="02000503040000020004" pitchFamily="2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603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>
            <a:lvl1pPr>
              <a:defRPr>
                <a:latin typeface="PF BeauSans Pro Light" panose="02000503040000020004" pitchFamily="2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2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0"/>
            <a:ext cx="12192001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13641" y="3676725"/>
            <a:ext cx="11564715" cy="1376270"/>
          </a:xfrm>
          <a:solidFill>
            <a:schemeClr val="bg1">
              <a:alpha val="77000"/>
            </a:schemeClr>
          </a:solidFill>
        </p:spPr>
        <p:txBody>
          <a:bodyPr wrap="square" lIns="468000" tIns="360000" rIns="360000" bIns="180000" anchor="b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chemeClr val="bg2">
                    <a:lumMod val="50000"/>
                  </a:schemeClr>
                </a:solidFill>
                <a:effectLst>
                  <a:outerShdw blurRad="12700" dist="12700" dir="5400000" algn="ctr" rotWithShape="0">
                    <a:schemeClr val="bg1"/>
                  </a:outerShdw>
                </a:effectLst>
                <a:latin typeface="PF BeauSans Pro Thin" panose="02000506040000020004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13641" y="5052991"/>
            <a:ext cx="11564715" cy="738210"/>
          </a:xfrm>
          <a:solidFill>
            <a:schemeClr val="bg1">
              <a:alpha val="77000"/>
            </a:schemeClr>
          </a:solidFill>
        </p:spPr>
        <p:txBody>
          <a:bodyPr lIns="504000" tIns="0" bIns="360000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12700" dir="5400000" algn="ctr" rotWithShape="0">
                    <a:schemeClr val="bg1"/>
                  </a:outerShdw>
                </a:effectLst>
                <a:latin typeface="PF BeauSans Pro SemiBold" panose="02000503040000020004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64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0"/>
            <a:ext cx="12192001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13641" y="3676725"/>
            <a:ext cx="11564715" cy="1376270"/>
          </a:xfrm>
          <a:solidFill>
            <a:schemeClr val="bg1">
              <a:alpha val="77000"/>
            </a:schemeClr>
          </a:solidFill>
        </p:spPr>
        <p:txBody>
          <a:bodyPr wrap="square" lIns="468000" tIns="360000" rIns="360000" bIns="180000" anchor="b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chemeClr val="bg2">
                    <a:lumMod val="50000"/>
                  </a:schemeClr>
                </a:solidFill>
                <a:effectLst>
                  <a:outerShdw blurRad="12700" dist="12700" dir="5400000" algn="ctr" rotWithShape="0">
                    <a:schemeClr val="bg1"/>
                  </a:outerShdw>
                </a:effectLst>
                <a:latin typeface="PF BeauSans Pro Thin" panose="02000506040000020004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13641" y="5052991"/>
            <a:ext cx="11564715" cy="738210"/>
          </a:xfrm>
          <a:solidFill>
            <a:schemeClr val="bg1">
              <a:alpha val="77000"/>
            </a:schemeClr>
          </a:solidFill>
        </p:spPr>
        <p:txBody>
          <a:bodyPr lIns="504000" tIns="0" bIns="360000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12700" dir="5400000" algn="ctr" rotWithShape="0">
                    <a:schemeClr val="bg1"/>
                  </a:outerShdw>
                </a:effectLst>
                <a:latin typeface="PF BeauSans Pro SemiBold" panose="02000503040000020004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8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0"/>
            <a:ext cx="12192001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13641" y="3676725"/>
            <a:ext cx="11564715" cy="1376270"/>
          </a:xfrm>
          <a:solidFill>
            <a:schemeClr val="bg1">
              <a:alpha val="77000"/>
            </a:schemeClr>
          </a:solidFill>
        </p:spPr>
        <p:txBody>
          <a:bodyPr wrap="square" lIns="468000" tIns="360000" rIns="360000" bIns="180000" anchor="b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chemeClr val="bg2">
                    <a:lumMod val="50000"/>
                  </a:schemeClr>
                </a:solidFill>
                <a:effectLst>
                  <a:outerShdw blurRad="12700" dist="12700" dir="5400000" algn="ctr" rotWithShape="0">
                    <a:schemeClr val="bg1"/>
                  </a:outerShdw>
                </a:effectLst>
                <a:latin typeface="PF BeauSans Pro Thin" panose="02000506040000020004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13641" y="5052991"/>
            <a:ext cx="11564715" cy="738210"/>
          </a:xfrm>
          <a:solidFill>
            <a:schemeClr val="bg1">
              <a:alpha val="77000"/>
            </a:schemeClr>
          </a:solidFill>
        </p:spPr>
        <p:txBody>
          <a:bodyPr lIns="504000" tIns="0" bIns="360000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12700" dir="5400000" algn="ctr" rotWithShape="0">
                    <a:schemeClr val="bg1"/>
                  </a:outerShdw>
                </a:effectLst>
                <a:latin typeface="PF BeauSans Pro SemiBold" panose="02000503040000020004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80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2001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13641" y="3676725"/>
            <a:ext cx="11564715" cy="1376270"/>
          </a:xfrm>
          <a:solidFill>
            <a:schemeClr val="bg1">
              <a:alpha val="77000"/>
            </a:schemeClr>
          </a:solidFill>
        </p:spPr>
        <p:txBody>
          <a:bodyPr wrap="square" lIns="468000" tIns="360000" rIns="360000" bIns="180000" anchor="b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chemeClr val="bg2">
                    <a:lumMod val="50000"/>
                  </a:schemeClr>
                </a:solidFill>
                <a:effectLst>
                  <a:outerShdw blurRad="12700" dist="12700" dir="5400000" algn="ctr" rotWithShape="0">
                    <a:schemeClr val="bg1"/>
                  </a:outerShdw>
                </a:effectLst>
                <a:latin typeface="PF BeauSans Pro Thin" panose="02000506040000020004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13641" y="5052991"/>
            <a:ext cx="11564715" cy="738210"/>
          </a:xfrm>
          <a:solidFill>
            <a:schemeClr val="bg1">
              <a:alpha val="77000"/>
            </a:schemeClr>
          </a:solidFill>
        </p:spPr>
        <p:txBody>
          <a:bodyPr lIns="504000" tIns="0" bIns="360000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12700" dir="5400000" algn="ctr" rotWithShape="0">
                    <a:schemeClr val="bg1"/>
                  </a:outerShdw>
                </a:effectLst>
                <a:latin typeface="PF BeauSans Pro SemiBold" panose="02000503040000020004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72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0"/>
            <a:ext cx="12192001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13641" y="3676725"/>
            <a:ext cx="11564715" cy="1376270"/>
          </a:xfrm>
          <a:solidFill>
            <a:schemeClr val="bg1">
              <a:alpha val="77000"/>
            </a:schemeClr>
          </a:solidFill>
        </p:spPr>
        <p:txBody>
          <a:bodyPr wrap="square" lIns="468000" tIns="360000" rIns="360000" bIns="180000" anchor="b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chemeClr val="bg2">
                    <a:lumMod val="50000"/>
                  </a:schemeClr>
                </a:solidFill>
                <a:effectLst>
                  <a:outerShdw blurRad="12700" dist="12700" dir="5400000" algn="ctr" rotWithShape="0">
                    <a:schemeClr val="bg1"/>
                  </a:outerShdw>
                </a:effectLst>
                <a:latin typeface="PF BeauSans Pro Thin" panose="02000506040000020004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13641" y="5052991"/>
            <a:ext cx="11564715" cy="738210"/>
          </a:xfrm>
          <a:solidFill>
            <a:schemeClr val="bg1">
              <a:alpha val="77000"/>
            </a:schemeClr>
          </a:solidFill>
        </p:spPr>
        <p:txBody>
          <a:bodyPr lIns="504000" tIns="0" bIns="360000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12700" dir="5400000" algn="ctr" rotWithShape="0">
                    <a:schemeClr val="bg1"/>
                  </a:outerShdw>
                </a:effectLst>
                <a:latin typeface="PF BeauSans Pro SemiBold" panose="02000503040000020004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16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RAS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2001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838205" y="1403494"/>
            <a:ext cx="4676775" cy="3220021"/>
          </a:xfrm>
          <a:solidFill>
            <a:schemeClr val="bg1">
              <a:alpha val="77000"/>
            </a:schemeClr>
          </a:solidFill>
        </p:spPr>
        <p:txBody>
          <a:bodyPr wrap="square" lIns="468000" tIns="360000" rIns="360000" bIns="360000" anchor="b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0079AA"/>
                </a:solidFill>
                <a:latin typeface="PF BeauSans Pro Thin" panose="02000506040000020004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76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_VALU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2001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D2D1-5803-4156-B3DB-DA7A22C75264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2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F BeauSans Pro Thin" panose="02000506040000020004" pitchFamily="2" charset="0"/>
              </a:defRPr>
            </a:lvl1pPr>
          </a:lstStyle>
          <a:p>
            <a:fld id="{7655D2D1-5803-4156-B3DB-DA7A22C75264}" type="datetimeFigureOut">
              <a:rPr lang="en-US" smtClean="0"/>
              <a:pPr/>
              <a:t>10/1/2015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356"/>
            <a:ext cx="28795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F BeauSans Pro Light" panose="0200050304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51032" y="6362812"/>
            <a:ext cx="2037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EA1FD-EF29-41DA-8505-F1EF934B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2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7" r:id="rId4"/>
    <p:sldLayoutId id="2147483668" r:id="rId5"/>
    <p:sldLayoutId id="2147483671" r:id="rId6"/>
    <p:sldLayoutId id="2147483670" r:id="rId7"/>
    <p:sldLayoutId id="2147483663" r:id="rId8"/>
    <p:sldLayoutId id="2147483664" r:id="rId9"/>
    <p:sldLayoutId id="2147483665" r:id="rId10"/>
    <p:sldLayoutId id="2147483666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latin typeface="PF BeauSans Pro Thin" panose="02000506040000020004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PF BeauSans Pro SemiBold" panose="02000503040000020004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PF BeauSans Pro Light" panose="02000503040000020004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PF BeauSans Pro Light" panose="02000503040000020004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PF BeauSans Pro Light" panose="02000503040000020004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PF BeauSans Pro Light" panose="02000503040000020004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>
                <a:effectLst/>
              </a:rPr>
              <a:t>Tjenestekjøp og abonnement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Skøyen 26.5.2015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8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Abonnement - Oppsett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err="1" smtClean="0"/>
              <a:t>Systemparametere</a:t>
            </a:r>
            <a:r>
              <a:rPr lang="nb-NO" dirty="0" smtClean="0"/>
              <a:t> Fakturabehandling</a:t>
            </a:r>
          </a:p>
          <a:p>
            <a:endParaRPr lang="nb-NO" dirty="0" smtClean="0"/>
          </a:p>
          <a:p>
            <a:pPr lvl="1"/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22" y="2314575"/>
            <a:ext cx="722947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4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er et abonnement?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dirty="0" smtClean="0"/>
          </a:p>
          <a:p>
            <a:pPr lvl="1"/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30917995"/>
              </p:ext>
            </p:extLst>
          </p:nvPr>
        </p:nvGraphicFramePr>
        <p:xfrm>
          <a:off x="838200" y="788670"/>
          <a:ext cx="10877550" cy="5349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65960" y="2366010"/>
            <a:ext cx="78273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500" b="1" dirty="0" smtClean="0"/>
              <a:t>Abonnementsordre 12000243</a:t>
            </a:r>
          </a:p>
          <a:p>
            <a:r>
              <a:rPr lang="nb-NO" sz="3500" b="1" dirty="0" smtClean="0"/>
              <a:t>Maksbeløp per faktura: 899 kroner</a:t>
            </a:r>
            <a:endParaRPr lang="nb-NO" sz="35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38200" y="5303520"/>
            <a:ext cx="10763250" cy="571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29508" y="5399484"/>
            <a:ext cx="1842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Februar 2015</a:t>
            </a:r>
            <a:endParaRPr lang="nb-NO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59298" y="5405794"/>
            <a:ext cx="1478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Mars 2015</a:t>
            </a:r>
            <a:endParaRPr lang="nb-NO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80396" y="5399484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April 2015</a:t>
            </a:r>
            <a:endParaRPr lang="nb-NO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51283" y="5399484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Mai 2015</a:t>
            </a:r>
            <a:endParaRPr lang="nb-NO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793316" y="5399484"/>
            <a:ext cx="1407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Juni 2015</a:t>
            </a:r>
            <a:endParaRPr lang="nb-NO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660" y="481375"/>
            <a:ext cx="1706827" cy="161746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11875770" y="1577340"/>
            <a:ext cx="11430" cy="3726180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37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er et abonnement?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dirty="0" smtClean="0"/>
          </a:p>
          <a:p>
            <a:pPr lvl="1"/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24100778"/>
              </p:ext>
            </p:extLst>
          </p:nvPr>
        </p:nvGraphicFramePr>
        <p:xfrm>
          <a:off x="838200" y="788670"/>
          <a:ext cx="10877550" cy="5349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65960" y="2366010"/>
            <a:ext cx="78273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500" b="1" dirty="0" smtClean="0"/>
              <a:t>Abonnementsordre 12000243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38200" y="5303520"/>
            <a:ext cx="10763250" cy="571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29508" y="5399484"/>
            <a:ext cx="1842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Februar 2015</a:t>
            </a:r>
            <a:endParaRPr lang="nb-NO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59298" y="5405794"/>
            <a:ext cx="1478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Mars 2015</a:t>
            </a:r>
            <a:endParaRPr lang="nb-NO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80396" y="5399484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April 2015</a:t>
            </a:r>
            <a:endParaRPr lang="nb-NO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51283" y="5399484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Mai 2015</a:t>
            </a:r>
            <a:endParaRPr lang="nb-NO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793316" y="5399484"/>
            <a:ext cx="1407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Juni 2015</a:t>
            </a:r>
            <a:endParaRPr lang="nb-NO" sz="20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5160413" y="3395252"/>
            <a:ext cx="1931820" cy="808740"/>
            <a:chOff x="0" y="3706118"/>
            <a:chExt cx="1931820" cy="808740"/>
          </a:xfrm>
        </p:grpSpPr>
        <p:sp>
          <p:nvSpPr>
            <p:cNvPr id="14" name="Rounded Rectangle 13"/>
            <p:cNvSpPr/>
            <p:nvPr/>
          </p:nvSpPr>
          <p:spPr>
            <a:xfrm>
              <a:off x="0" y="3706118"/>
              <a:ext cx="1931820" cy="8087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39479" y="3745597"/>
              <a:ext cx="1852862" cy="729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2100" dirty="0"/>
                <a:t>Varemottak</a:t>
              </a:r>
            </a:p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2100" dirty="0"/>
                <a:t>Pakkseddel: </a:t>
              </a:r>
              <a:r>
                <a:rPr lang="nb-NO" sz="2100" dirty="0" smtClean="0"/>
                <a:t>3</a:t>
              </a:r>
              <a:endParaRPr lang="nb-NO" sz="21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84145" y="3402872"/>
            <a:ext cx="1931820" cy="808740"/>
            <a:chOff x="0" y="3706118"/>
            <a:chExt cx="1931820" cy="808740"/>
          </a:xfrm>
        </p:grpSpPr>
        <p:sp>
          <p:nvSpPr>
            <p:cNvPr id="17" name="Rounded Rectangle 16"/>
            <p:cNvSpPr/>
            <p:nvPr/>
          </p:nvSpPr>
          <p:spPr>
            <a:xfrm>
              <a:off x="0" y="3706118"/>
              <a:ext cx="1931820" cy="8087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39479" y="3745597"/>
              <a:ext cx="1852862" cy="729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2100" dirty="0"/>
                <a:t>Varemottak</a:t>
              </a:r>
            </a:p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2100" dirty="0"/>
                <a:t>Pakkseddel: </a:t>
              </a:r>
              <a:r>
                <a:rPr lang="nb-NO" sz="2100" dirty="0" smtClean="0"/>
                <a:t>2</a:t>
              </a:r>
              <a:endParaRPr lang="nb-NO" sz="21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38200" y="3399931"/>
            <a:ext cx="1931820" cy="808740"/>
            <a:chOff x="0" y="3706118"/>
            <a:chExt cx="1931820" cy="808740"/>
          </a:xfrm>
        </p:grpSpPr>
        <p:sp>
          <p:nvSpPr>
            <p:cNvPr id="20" name="Rounded Rectangle 19"/>
            <p:cNvSpPr/>
            <p:nvPr/>
          </p:nvSpPr>
          <p:spPr>
            <a:xfrm>
              <a:off x="0" y="3706118"/>
              <a:ext cx="1931820" cy="8087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/>
            <p:cNvSpPr/>
            <p:nvPr/>
          </p:nvSpPr>
          <p:spPr>
            <a:xfrm>
              <a:off x="39479" y="3745597"/>
              <a:ext cx="1852862" cy="729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2100" kern="1200" dirty="0" smtClean="0"/>
                <a:t>Varemottak</a:t>
              </a:r>
            </a:p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2100" dirty="0" smtClean="0"/>
                <a:t>Pakkseddel: 1</a:t>
              </a:r>
              <a:endParaRPr lang="nb-NO" sz="2100" kern="1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336681" y="3434731"/>
            <a:ext cx="1931820" cy="808740"/>
            <a:chOff x="0" y="3706118"/>
            <a:chExt cx="1931820" cy="808740"/>
          </a:xfrm>
        </p:grpSpPr>
        <p:sp>
          <p:nvSpPr>
            <p:cNvPr id="23" name="Rounded Rectangle 22"/>
            <p:cNvSpPr/>
            <p:nvPr/>
          </p:nvSpPr>
          <p:spPr>
            <a:xfrm>
              <a:off x="0" y="3706118"/>
              <a:ext cx="1931820" cy="8087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4"/>
            <p:cNvSpPr/>
            <p:nvPr/>
          </p:nvSpPr>
          <p:spPr>
            <a:xfrm>
              <a:off x="39479" y="3706118"/>
              <a:ext cx="1852862" cy="7692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2100" dirty="0"/>
                <a:t>Varemottak</a:t>
              </a:r>
            </a:p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2100" dirty="0"/>
                <a:t>Pakkseddel: </a:t>
              </a:r>
              <a:r>
                <a:rPr lang="nb-NO" sz="2100" dirty="0" smtClean="0"/>
                <a:t>4</a:t>
              </a:r>
              <a:endParaRPr lang="nb-NO" sz="21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498180" y="3442351"/>
            <a:ext cx="1931820" cy="808740"/>
            <a:chOff x="0" y="3706118"/>
            <a:chExt cx="1931820" cy="808740"/>
          </a:xfrm>
        </p:grpSpPr>
        <p:sp>
          <p:nvSpPr>
            <p:cNvPr id="26" name="Rounded Rectangle 25"/>
            <p:cNvSpPr/>
            <p:nvPr/>
          </p:nvSpPr>
          <p:spPr>
            <a:xfrm>
              <a:off x="0" y="3706118"/>
              <a:ext cx="1931820" cy="8087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4"/>
            <p:cNvSpPr/>
            <p:nvPr/>
          </p:nvSpPr>
          <p:spPr>
            <a:xfrm>
              <a:off x="39479" y="3745597"/>
              <a:ext cx="1852862" cy="729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2100" dirty="0"/>
                <a:t>Varemottak</a:t>
              </a:r>
            </a:p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2100" dirty="0"/>
                <a:t>Pakkseddel: </a:t>
              </a:r>
              <a:r>
                <a:rPr lang="nb-NO" sz="2100" dirty="0" smtClean="0"/>
                <a:t>5</a:t>
              </a:r>
              <a:endParaRPr lang="nb-NO" sz="2100" dirty="0"/>
            </a:p>
          </p:txBody>
        </p:sp>
      </p:grpSp>
      <p:sp>
        <p:nvSpPr>
          <p:cNvPr id="6" name="Down Arrow 5"/>
          <p:cNvSpPr/>
          <p:nvPr/>
        </p:nvSpPr>
        <p:spPr>
          <a:xfrm>
            <a:off x="1565910" y="4211612"/>
            <a:ext cx="385004" cy="303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Down Arrow 27"/>
          <p:cNvSpPr/>
          <p:nvPr/>
        </p:nvSpPr>
        <p:spPr>
          <a:xfrm>
            <a:off x="3757553" y="4211612"/>
            <a:ext cx="385004" cy="303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Down Arrow 28"/>
          <p:cNvSpPr/>
          <p:nvPr/>
        </p:nvSpPr>
        <p:spPr>
          <a:xfrm>
            <a:off x="5935521" y="4183563"/>
            <a:ext cx="385004" cy="303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Down Arrow 29"/>
          <p:cNvSpPr/>
          <p:nvPr/>
        </p:nvSpPr>
        <p:spPr>
          <a:xfrm>
            <a:off x="8110089" y="4211612"/>
            <a:ext cx="385004" cy="303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Down Arrow 30"/>
          <p:cNvSpPr/>
          <p:nvPr/>
        </p:nvSpPr>
        <p:spPr>
          <a:xfrm>
            <a:off x="10304693" y="4203992"/>
            <a:ext cx="385004" cy="303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66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Når kan man benytte abonnement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Husleie</a:t>
            </a:r>
          </a:p>
          <a:p>
            <a:r>
              <a:rPr lang="nb-NO" dirty="0" smtClean="0"/>
              <a:t>Avis</a:t>
            </a:r>
          </a:p>
          <a:p>
            <a:r>
              <a:rPr lang="nb-NO" dirty="0" smtClean="0"/>
              <a:t>TV</a:t>
            </a:r>
          </a:p>
          <a:p>
            <a:r>
              <a:rPr lang="nb-NO" dirty="0"/>
              <a:t>Strøm </a:t>
            </a:r>
            <a:endParaRPr lang="nb-NO" dirty="0" smtClean="0"/>
          </a:p>
          <a:p>
            <a:r>
              <a:rPr lang="nb-NO" dirty="0" smtClean="0"/>
              <a:t>Kantinevarer</a:t>
            </a:r>
          </a:p>
          <a:p>
            <a:r>
              <a:rPr lang="nb-NO" dirty="0" smtClean="0"/>
              <a:t>Leasing av bil</a:t>
            </a:r>
          </a:p>
          <a:p>
            <a:pPr lvl="1"/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2398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Eksempler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Abonnement uten varemottak</a:t>
            </a:r>
          </a:p>
          <a:p>
            <a:pPr lvl="1"/>
            <a:r>
              <a:rPr lang="nb-NO" sz="2800" dirty="0" smtClean="0"/>
              <a:t>Vi skal tegne et løpende abonnement på Akrobat Avis</a:t>
            </a:r>
          </a:p>
          <a:p>
            <a:pPr marL="457189" lvl="1" indent="0">
              <a:buNone/>
            </a:pPr>
            <a:endParaRPr lang="nb-NO" sz="2800" dirty="0" smtClean="0"/>
          </a:p>
          <a:p>
            <a:r>
              <a:rPr lang="nb-NO" dirty="0" smtClean="0"/>
              <a:t>Abonnement med varemottak</a:t>
            </a:r>
          </a:p>
          <a:p>
            <a:pPr lvl="1"/>
            <a:r>
              <a:rPr lang="nb-NO" sz="2800" dirty="0" smtClean="0"/>
              <a:t>Vi ønsker jevnlig levering av meierivarer</a:t>
            </a:r>
          </a:p>
          <a:p>
            <a:pPr marL="457189" lvl="1" indent="0">
              <a:buNone/>
            </a:pPr>
            <a:endParaRPr lang="nb-NO" sz="2800" dirty="0" smtClean="0"/>
          </a:p>
          <a:p>
            <a:r>
              <a:rPr lang="nb-NO" dirty="0" smtClean="0"/>
              <a:t>Oppfølging av abonnement</a:t>
            </a:r>
          </a:p>
          <a:p>
            <a:pPr marL="457189" lvl="1" indent="0">
              <a:buNone/>
            </a:pPr>
            <a:endParaRPr lang="nb-NO" dirty="0" smtClean="0"/>
          </a:p>
          <a:p>
            <a:pPr lvl="1"/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059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Ordrestatuser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189" lvl="1" indent="0">
              <a:buNone/>
            </a:pPr>
            <a:endParaRPr lang="nb-NO" dirty="0" smtClean="0"/>
          </a:p>
          <a:p>
            <a:pPr lvl="1"/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838200" y="1383031"/>
          <a:ext cx="10294620" cy="4498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7920"/>
                <a:gridCol w="3863340"/>
                <a:gridCol w="4023360"/>
              </a:tblGrid>
              <a:tr h="308609"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  <a:endParaRPr lang="nb-NO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nb-NO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Uten varemottak</a:t>
                      </a:r>
                      <a:endParaRPr lang="nb-N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nb-NO" sz="14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 varemottak</a:t>
                      </a:r>
                      <a:endParaRPr lang="nb-NO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465" marR="68465" marT="0" marB="0"/>
                </a:tc>
              </a:tr>
              <a:tr h="1108710"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– Venter ordrebekreftelse</a:t>
                      </a:r>
                      <a:endParaRPr lang="nb-N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nb-NO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Ordrer </a:t>
                      </a:r>
                      <a:r>
                        <a:rPr lang="nb-N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 være i denne statusen så lenge leverandøren ikke sender ordrebekreftelse og </a:t>
                      </a:r>
                      <a:r>
                        <a:rPr lang="nb-NO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abonnementet </a:t>
                      </a:r>
                      <a:r>
                        <a:rPr lang="nb-N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åpent. Ordren ligger åpen for jevnlig automatisk behandling av fakturaer</a:t>
                      </a:r>
                      <a:r>
                        <a:rPr lang="nb-NO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nb-N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nb-N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marL="44958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b-N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Ordrer vil ligge i denne statusen før første varemottak er utført. Ordren ligger ikke åpen for automatisk behandling av fakturaer før første varemottak blir utført.</a:t>
                      </a:r>
                    </a:p>
                  </a:txBody>
                  <a:tcPr marL="68465" marR="68465" marT="0" marB="0"/>
                </a:tc>
              </a:tr>
              <a:tr h="925830"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– Venter på varemottak</a:t>
                      </a:r>
                      <a:endParaRPr lang="nb-NO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nb-NO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Ordrer </a:t>
                      </a:r>
                      <a:r>
                        <a:rPr lang="nb-N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 være i denne statusen </a:t>
                      </a:r>
                      <a:r>
                        <a:rPr lang="nb-NO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så lenge </a:t>
                      </a:r>
                      <a:r>
                        <a:rPr lang="nb-N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abonnementet er åpent. Ordren ligger åpen for jevnlig automatisk behandling av fakturaer</a:t>
                      </a:r>
                      <a:r>
                        <a:rPr lang="nb-NO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nb-NO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marL="44958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b-N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Ordrer vil ligge i denne statusen før første varemottak er utført. Ordren ligger ikke åpen for automatisk behandling av fakturaer før første varemottak blir utført.</a:t>
                      </a:r>
                      <a:endParaRPr lang="nb-N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465" marR="68465" marT="0" marB="0"/>
                </a:tc>
              </a:tr>
              <a:tr h="957732"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– Varemottak</a:t>
                      </a:r>
                      <a:endParaRPr lang="nb-N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nb-N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marL="44958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b-NO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Ordre vil ligge i denne statusen etter at første varemottak er utført. Ordren ligger åpen for jevnlig automatisk behandling av fakturaer, men kun etter varemottak er utført.</a:t>
                      </a:r>
                      <a:endParaRPr lang="nb-N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465" marR="68465" marT="0" marB="0"/>
                </a:tc>
              </a:tr>
              <a:tr h="521970"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– Fakturakontroll</a:t>
                      </a:r>
                      <a:endParaRPr lang="nb-NO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Ordren er kansellert og venter på neste dagssluttkjøring for å bli ferdigstilt</a:t>
                      </a:r>
                      <a:r>
                        <a:rPr lang="nb-NO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nb-N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marL="44958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b-N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Ordren er kansellert og venter på neste dagssluttkjøring for å bli ferdigstilt.</a:t>
                      </a:r>
                      <a:endParaRPr lang="nb-N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465" marR="68465" marT="0" marB="0"/>
                </a:tc>
              </a:tr>
              <a:tr h="566693"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 – Ferdigstilt (slettestatus)</a:t>
                      </a:r>
                      <a:endParaRPr lang="nb-N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nb-NO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Ordren er</a:t>
                      </a:r>
                      <a:r>
                        <a:rPr lang="nb-NO" sz="1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ferdigstilt og kan ikke benyttes til å matche flere fakturaer</a:t>
                      </a:r>
                      <a:endParaRPr lang="nb-N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marL="44958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Ordren er</a:t>
                      </a:r>
                      <a:r>
                        <a:rPr lang="nb-NO" sz="1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ferdigstilt og kan ikke benyttes til å matche flere fakturaer</a:t>
                      </a:r>
                      <a:endParaRPr lang="nb-NO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465" marR="6846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29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Tjenestekjøp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Fra kulepenner til forsikringer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241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Systeminformasjon/Elektroniske meldinger</a:t>
            </a:r>
            <a:endParaRPr lang="nb-NO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38" y="1825625"/>
            <a:ext cx="1018692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7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Systeminformasjon/</a:t>
            </a:r>
            <a:r>
              <a:rPr lang="nb-NO" dirty="0" err="1" smtClean="0"/>
              <a:t>Innkjøpsparametre</a:t>
            </a:r>
            <a:endParaRPr lang="nb-NO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84" y="2393880"/>
            <a:ext cx="10159080" cy="307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36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Grunndata - Brukerrolle</a:t>
            </a:r>
            <a:endParaRPr lang="nb-NO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668" y="1825625"/>
            <a:ext cx="4186823" cy="414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83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Agenda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 smtClean="0"/>
              <a:t>Få opp volumet i eHandel</a:t>
            </a:r>
            <a:endParaRPr lang="nb-NO" dirty="0" smtClean="0">
              <a:solidFill>
                <a:srgbClr val="FF0000"/>
              </a:solidFill>
            </a:endParaRPr>
          </a:p>
          <a:p>
            <a:r>
              <a:rPr lang="nb-NO" dirty="0"/>
              <a:t>Abonnement</a:t>
            </a:r>
          </a:p>
          <a:p>
            <a:pPr lvl="1"/>
            <a:r>
              <a:rPr lang="nb-NO" dirty="0" smtClean="0"/>
              <a:t>Abonnement i eHandel</a:t>
            </a:r>
            <a:endParaRPr lang="nb-NO" dirty="0">
              <a:solidFill>
                <a:srgbClr val="FF0000"/>
              </a:solidFill>
            </a:endParaRPr>
          </a:p>
          <a:p>
            <a:pPr lvl="1"/>
            <a:r>
              <a:rPr lang="nb-NO" dirty="0"/>
              <a:t>Behandle </a:t>
            </a:r>
            <a:r>
              <a:rPr lang="nb-NO" dirty="0" smtClean="0"/>
              <a:t>faktura</a:t>
            </a:r>
          </a:p>
          <a:p>
            <a:pPr lvl="1"/>
            <a:r>
              <a:rPr lang="nb-NO" dirty="0"/>
              <a:t>Følge opp abonnement</a:t>
            </a:r>
          </a:p>
          <a:p>
            <a:r>
              <a:rPr lang="nb-NO" dirty="0" smtClean="0"/>
              <a:t>Tjenestekjøp </a:t>
            </a:r>
          </a:p>
          <a:p>
            <a:pPr lvl="1"/>
            <a:r>
              <a:rPr lang="nb-NO" dirty="0"/>
              <a:t>Prosjektkjøp</a:t>
            </a:r>
          </a:p>
          <a:p>
            <a:pPr lvl="1"/>
            <a:r>
              <a:rPr lang="nb-NO" dirty="0" smtClean="0"/>
              <a:t>Formularkjøp</a:t>
            </a:r>
          </a:p>
          <a:p>
            <a:pPr lvl="1"/>
            <a:r>
              <a:rPr lang="nb-NO" dirty="0" smtClean="0"/>
              <a:t>Komplettering av handlevogn</a:t>
            </a:r>
            <a:endParaRPr lang="nb-NO" dirty="0"/>
          </a:p>
          <a:p>
            <a:endParaRPr lang="nb-NO" sz="1200" dirty="0" smtClean="0"/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9832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Innkjøpsavtaler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411" y="1825625"/>
            <a:ext cx="7007177" cy="42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8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Reskontro – </a:t>
            </a:r>
            <a:r>
              <a:rPr lang="nb-NO" dirty="0" err="1"/>
              <a:t>Leverandørparametre</a:t>
            </a:r>
            <a:r>
              <a:rPr lang="nb-NO" dirty="0"/>
              <a:t> </a:t>
            </a:r>
            <a:r>
              <a:rPr lang="nb-NO" dirty="0" err="1"/>
              <a:t>eHandel</a:t>
            </a:r>
            <a:endParaRPr lang="nb-NO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37" y="1825625"/>
            <a:ext cx="4787326" cy="420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69898"/>
            <a:ext cx="5181600" cy="35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1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Prosjekter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13641" y="5052990"/>
            <a:ext cx="11564715" cy="1297567"/>
          </a:xfrm>
        </p:spPr>
        <p:txBody>
          <a:bodyPr>
            <a:normAutofit fontScale="85000" lnSpcReduction="20000"/>
          </a:bodyPr>
          <a:lstStyle/>
          <a:p>
            <a:r>
              <a:rPr lang="nb-NO" dirty="0" smtClean="0"/>
              <a:t>Bestille varer, tjenester og bygg- og anlegg via web eHandel</a:t>
            </a:r>
          </a:p>
          <a:p>
            <a:r>
              <a:rPr lang="nb-NO" dirty="0" smtClean="0"/>
              <a:t>Kontroll</a:t>
            </a:r>
          </a:p>
          <a:p>
            <a:r>
              <a:rPr lang="nb-NO" dirty="0" smtClean="0"/>
              <a:t>Fakturamatch</a:t>
            </a:r>
          </a:p>
          <a:p>
            <a:endParaRPr lang="nb-NO" dirty="0" smtClean="0"/>
          </a:p>
          <a:p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80366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Hvordan kjøp Bamsen barneskole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1142206"/>
          </a:xfrm>
        </p:spPr>
        <p:txBody>
          <a:bodyPr>
            <a:noAutofit/>
          </a:bodyPr>
          <a:lstStyle/>
          <a:p>
            <a:r>
              <a:rPr lang="nb-NO" sz="1800" dirty="0" smtClean="0"/>
              <a:t>Formularkjøp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 smtClean="0"/>
              <a:t>Entreprise – Smarte formularer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 smtClean="0"/>
              <a:t>Konsulenter – Enkle formularkjøp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nb-NO" sz="2000" dirty="0" smtClean="0"/>
              <a:t>Katalogkjøp fra ehandelsplattformen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Inventar og utstyr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2681" y="2823369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824359"/>
            <a:ext cx="4740310" cy="335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8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Prosjektorganisasjon og kontering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4545" y="2442803"/>
            <a:ext cx="10279464" cy="3425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193" y="3237191"/>
            <a:ext cx="5505450" cy="12477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5415" y="4994031"/>
            <a:ext cx="2408778" cy="3717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214338" y="4484966"/>
            <a:ext cx="2009671" cy="3080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34193" y="3237191"/>
            <a:ext cx="5505450" cy="1247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2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Bygg – og anlegg - betalingsplan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8812" y="1896269"/>
            <a:ext cx="8334375" cy="42100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24870" y="2049864"/>
            <a:ext cx="938317" cy="2291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5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Kontroll mot betalingsplan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019720"/>
            <a:ext cx="10515600" cy="36375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84677" y="4953837"/>
            <a:ext cx="1406769" cy="5828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4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Varekjøp fra katalog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26792"/>
            <a:ext cx="10515600" cy="434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4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Konsulentkjøp – Formular  generell mal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428" y="2582104"/>
            <a:ext cx="1997838" cy="181106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70653" y="2692959"/>
            <a:ext cx="8454467" cy="340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9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Formular generell mal med vedlegg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222" y="1969478"/>
            <a:ext cx="10088545" cy="37982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09125" y="2291024"/>
            <a:ext cx="170822" cy="3114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6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Få opp volumet i eHandel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Hvorfor er høyt volum i eHandel viktig?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124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Fakturakontroll - Varemottak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Faktura uten avvik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32669" y="2632869"/>
            <a:ext cx="4772025" cy="3429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40000" lnSpcReduction="20000"/>
          </a:bodyPr>
          <a:lstStyle/>
          <a:p>
            <a:endParaRPr lang="nb-NO" dirty="0" smtClean="0"/>
          </a:p>
          <a:p>
            <a:endParaRPr lang="nb-NO" dirty="0"/>
          </a:p>
          <a:p>
            <a:r>
              <a:rPr lang="nb-NO" sz="6000" b="1" dirty="0" smtClean="0">
                <a:solidFill>
                  <a:srgbClr val="FF0000"/>
                </a:solidFill>
              </a:rPr>
              <a:t>Faktura med avvik</a:t>
            </a:r>
            <a:endParaRPr lang="en-US" sz="60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45" y="3941020"/>
            <a:ext cx="812698" cy="81269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3" y="2632869"/>
            <a:ext cx="5119539" cy="3393853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6280219" y="2924070"/>
            <a:ext cx="1969477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Saksbehandling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3992" y="2632869"/>
            <a:ext cx="1047750" cy="838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5592" y="5574532"/>
            <a:ext cx="24384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3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641" y="3676725"/>
            <a:ext cx="11564715" cy="1376270"/>
          </a:xfrm>
        </p:spPr>
        <p:txBody>
          <a:bodyPr/>
          <a:lstStyle/>
          <a:p>
            <a:r>
              <a:rPr lang="nb-NO" dirty="0" smtClean="0"/>
              <a:t>Kjøp av service lokal katalog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Lokal katalog med bilder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14221"/>
            <a:ext cx="10515600" cy="377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4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Lokal katalog for import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180884"/>
              </p:ext>
            </p:extLst>
          </p:nvPr>
        </p:nvGraphicFramePr>
        <p:xfrm>
          <a:off x="1004834" y="2652761"/>
          <a:ext cx="10259367" cy="2853735"/>
        </p:xfrm>
        <a:graphic>
          <a:graphicData uri="http://schemas.openxmlformats.org/drawingml/2006/table">
            <a:tbl>
              <a:tblPr/>
              <a:tblGrid>
                <a:gridCol w="1065180"/>
                <a:gridCol w="2102330"/>
                <a:gridCol w="2256500"/>
                <a:gridCol w="1541708"/>
                <a:gridCol w="939041"/>
                <a:gridCol w="1247382"/>
                <a:gridCol w="1107226"/>
              </a:tblGrid>
              <a:tr h="57074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0747"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0747"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0747"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0747"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09" y="2690812"/>
            <a:ext cx="9998110" cy="182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9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Kjøp av service fra handleliste kontert og med antall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76082"/>
            <a:ext cx="10515600" cy="36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0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641" y="2845728"/>
            <a:ext cx="11564715" cy="2207267"/>
          </a:xfrm>
        </p:spPr>
        <p:txBody>
          <a:bodyPr/>
          <a:lstStyle/>
          <a:p>
            <a:r>
              <a:rPr lang="nb-NO" dirty="0" smtClean="0"/>
              <a:t>Smart formular med obligatoriske felt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0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Tolketjenester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59912"/>
            <a:ext cx="10515600" cy="359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2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Komplettering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/>
              <a:t>Prosjektkjøp</a:t>
            </a:r>
          </a:p>
          <a:p>
            <a:r>
              <a:rPr lang="nb-NO" dirty="0" smtClean="0"/>
              <a:t>Minikonkurranser</a:t>
            </a:r>
          </a:p>
          <a:p>
            <a:r>
              <a:rPr lang="nb-NO" dirty="0" smtClean="0"/>
              <a:t>IT-Kjøp</a:t>
            </a:r>
          </a:p>
          <a:p>
            <a:r>
              <a:rPr lang="nb-NO" dirty="0" smtClean="0"/>
              <a:t>Trenger innkjøpsfaglig kompetanse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30802561"/>
              </p:ext>
            </p:extLst>
          </p:nvPr>
        </p:nvGraphicFramePr>
        <p:xfrm>
          <a:off x="6172200" y="1825625"/>
          <a:ext cx="4740310" cy="4022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50" y="3410997"/>
            <a:ext cx="1807657" cy="1643324"/>
          </a:xfrm>
          <a:prstGeom prst="rect">
            <a:avLst/>
          </a:prstGeom>
        </p:spPr>
      </p:pic>
      <p:sp>
        <p:nvSpPr>
          <p:cNvPr id="12" name="Left-Right Arrow 11"/>
          <p:cNvSpPr/>
          <p:nvPr/>
        </p:nvSpPr>
        <p:spPr>
          <a:xfrm>
            <a:off x="7717134" y="5054321"/>
            <a:ext cx="1768510" cy="34164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Up Arrow 13"/>
          <p:cNvSpPr/>
          <p:nvPr/>
        </p:nvSpPr>
        <p:spPr>
          <a:xfrm rot="10800000">
            <a:off x="6631911" y="2337082"/>
            <a:ext cx="1292520" cy="2070848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39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Godkjenning av handlevogn – mobil godkjenning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4457" y="3308233"/>
            <a:ext cx="7475974" cy="13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8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Få opp volumet i eHandel</a:t>
            </a:r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930" y="1366755"/>
            <a:ext cx="3447423" cy="4471959"/>
          </a:xfrm>
          <a:prstGeom prst="rect">
            <a:avLst/>
          </a:prstGeom>
        </p:spPr>
      </p:pic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6528758" cy="4351338"/>
          </a:xfrm>
        </p:spPr>
        <p:txBody>
          <a:bodyPr>
            <a:normAutofit/>
          </a:bodyPr>
          <a:lstStyle/>
          <a:p>
            <a:r>
              <a:rPr lang="nb-NO" dirty="0" smtClean="0"/>
              <a:t>eHandel</a:t>
            </a:r>
          </a:p>
          <a:p>
            <a:pPr lvl="1"/>
            <a:r>
              <a:rPr lang="nb-NO" sz="2200" dirty="0" smtClean="0"/>
              <a:t>Organisasjonens digitale rekvisisjonsblokk</a:t>
            </a:r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0570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Få opp volumet i eHandel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b-NO" dirty="0" smtClean="0"/>
          </a:p>
          <a:p>
            <a:endParaRPr lang="nb-NO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8261743"/>
              </p:ext>
            </p:extLst>
          </p:nvPr>
        </p:nvGraphicFramePr>
        <p:xfrm>
          <a:off x="167640" y="1153482"/>
          <a:ext cx="10515600" cy="4638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97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Lov om offentlige anskaffelser - Terskelverdier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Gjeldende fra 15.06.2014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Sentrale statlige etater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Andre oppdragsgivere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baseline="0" dirty="0" smtClean="0"/>
                        <a:t>Nasjonal kunngjøring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500.000,-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500.000,-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Vare- og tjenestekjøp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1.000.000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1.550.000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Bygg- og anleggsarbeider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39.000.000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39.000.000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Årlig veiledende kunngjøring om planlagte vare- og tjenestekjøp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39.000.000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39.000.000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Årlig veiledende kunngjøring for</a:t>
                      </a:r>
                      <a:r>
                        <a:rPr lang="nb-NO" baseline="0" dirty="0" smtClean="0"/>
                        <a:t> bygge- og anleggsarbeider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6.000.000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6.000.000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125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Få opp volumet i eHandel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b-NO" dirty="0" smtClean="0"/>
          </a:p>
          <a:p>
            <a:endParaRPr lang="nb-NO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51701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F BeauSans Pro Light" panose="02000503040000020004" pitchFamily="2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PF BeauSans Pro Light" panose="02000503040000020004" pitchFamily="2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PF BeauSans Pro Light" panose="02000503040000020004" pitchFamily="2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PF BeauSans Pro Light" panose="02000503040000020004" pitchFamily="2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PF BeauSans Pro Light" panose="02000503040000020004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                                               </a:t>
            </a:r>
            <a:r>
              <a:rPr lang="nb-NO" sz="1500" dirty="0" smtClean="0"/>
              <a:t>Kjøper makt                   Selger makt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                              Høy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      Innkjøpets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      betydning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						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                                                                    Høy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                               Lav                                                   Høy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                                  Leverandørmarkedets kompleksitet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    </a:t>
            </a:r>
            <a:r>
              <a:rPr lang="nb-NO" sz="1600" dirty="0" smtClean="0"/>
              <a:t>Kilde: </a:t>
            </a:r>
            <a:r>
              <a:rPr lang="nb-NO" sz="1600" dirty="0" err="1" smtClean="0"/>
              <a:t>Kraljic</a:t>
            </a:r>
            <a:r>
              <a:rPr lang="nb-NO" sz="1600" dirty="0" smtClean="0"/>
              <a:t> 1983                       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143249" y="2343150"/>
            <a:ext cx="22860" cy="24003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634740" y="2149159"/>
            <a:ext cx="1714500" cy="1176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Tungvekts</a:t>
            </a:r>
          </a:p>
          <a:p>
            <a:pPr algn="ctr"/>
            <a:r>
              <a:rPr lang="nb-NO" dirty="0" smtClean="0"/>
              <a:t>artikler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554980" y="2149159"/>
            <a:ext cx="1634490" cy="1176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Strategiske artikler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34740" y="3555286"/>
            <a:ext cx="17145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Ikke-kritiske artikler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554980" y="3565922"/>
            <a:ext cx="1634489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Flaskehals artikler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843880" y="4937471"/>
            <a:ext cx="293751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97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Få opp volumet i eHandel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Katalog </a:t>
            </a:r>
            <a:r>
              <a:rPr lang="nb-NO" dirty="0"/>
              <a:t>via Ehandelsplattformen</a:t>
            </a:r>
          </a:p>
          <a:p>
            <a:r>
              <a:rPr lang="nb-NO" dirty="0"/>
              <a:t>Lokale kataloger</a:t>
            </a:r>
          </a:p>
          <a:p>
            <a:r>
              <a:rPr lang="nb-NO" dirty="0" smtClean="0"/>
              <a:t>Ekstern </a:t>
            </a:r>
            <a:r>
              <a:rPr lang="nb-NO" dirty="0"/>
              <a:t>nettbutikk</a:t>
            </a:r>
          </a:p>
          <a:p>
            <a:r>
              <a:rPr lang="nb-NO" dirty="0"/>
              <a:t>Etterregistrering av ordre</a:t>
            </a:r>
          </a:p>
          <a:p>
            <a:r>
              <a:rPr lang="nb-NO" dirty="0" smtClean="0"/>
              <a:t>Åpen </a:t>
            </a:r>
            <a:r>
              <a:rPr lang="nb-NO" dirty="0"/>
              <a:t>formularbestilling</a:t>
            </a:r>
          </a:p>
          <a:p>
            <a:r>
              <a:rPr lang="nb-NO" dirty="0" smtClean="0"/>
              <a:t>Smarte </a:t>
            </a:r>
            <a:r>
              <a:rPr lang="nb-NO" dirty="0"/>
              <a:t>formular</a:t>
            </a:r>
          </a:p>
          <a:p>
            <a:r>
              <a:rPr lang="nb-NO" dirty="0" smtClean="0"/>
              <a:t>Formular </a:t>
            </a:r>
            <a:r>
              <a:rPr lang="nb-NO" dirty="0"/>
              <a:t>med og uten avtale</a:t>
            </a:r>
          </a:p>
          <a:p>
            <a:r>
              <a:rPr lang="nb-NO" dirty="0" smtClean="0"/>
              <a:t>Abonnementsbestilling</a:t>
            </a:r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898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Abonnement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Ordre og fakturamatch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9067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ISMA CORP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079AA"/>
      </a:accent1>
      <a:accent2>
        <a:srgbClr val="59A2C7"/>
      </a:accent2>
      <a:accent3>
        <a:srgbClr val="B4D5E6"/>
      </a:accent3>
      <a:accent4>
        <a:srgbClr val="F7931E"/>
      </a:accent4>
      <a:accent5>
        <a:srgbClr val="C17BB4"/>
      </a:accent5>
      <a:accent6>
        <a:srgbClr val="7F7F7F"/>
      </a:accent6>
      <a:hlink>
        <a:srgbClr val="5F5F5F"/>
      </a:hlink>
      <a:folHlink>
        <a:srgbClr val="919191"/>
      </a:folHlink>
    </a:clrScheme>
    <a:fontScheme name="PF Beau">
      <a:majorFont>
        <a:latin typeface="PF BeauSans Pro Light"/>
        <a:ea typeface=""/>
        <a:cs typeface=""/>
      </a:majorFont>
      <a:minorFont>
        <a:latin typeface="PF Beau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stille i web 05-03-2014" id="{373D034F-3B6B-4A86-A199-25C3F6BBB102}" vid="{F95AF891-6374-4F99-9DA4-DC1D0EE1B7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2DF1BDC311C746AC3D7F213E7830B5" ma:contentTypeVersion="7" ma:contentTypeDescription="Create a new document." ma:contentTypeScope="" ma:versionID="b59ddd3245f96e1698015d46de36762f">
  <xsd:schema xmlns:xsd="http://www.w3.org/2001/XMLSchema" xmlns:xs="http://www.w3.org/2001/XMLSchema" xmlns:p="http://schemas.microsoft.com/office/2006/metadata/properties" xmlns:ns1="http://schemas.microsoft.com/sharepoint/v3" xmlns:ns2="6716f25b-a0bc-4d8c-a5c8-373f982008e4" xmlns:ns3="d79bd100-b520-406d-baf4-6b0bbdf12506" targetNamespace="http://schemas.microsoft.com/office/2006/metadata/properties" ma:root="true" ma:fieldsID="84682aa969b924b697b6d42474fb49c1" ns1:_="" ns2:_="" ns3:_="">
    <xsd:import namespace="http://schemas.microsoft.com/sharepoint/v3"/>
    <xsd:import namespace="6716f25b-a0bc-4d8c-a5c8-373f982008e4"/>
    <xsd:import namespace="d79bd100-b520-406d-baf4-6b0bbdf12506"/>
    <xsd:element name="properties">
      <xsd:complexType>
        <xsd:sequence>
          <xsd:element name="documentManagement">
            <xsd:complexType>
              <xsd:all>
                <xsd:element ref="ns2:Document_x0020_description" minOccurs="0"/>
                <xsd:element ref="ns2:Language" minOccurs="0"/>
                <xsd:element ref="ns1:PublishingStartDate" minOccurs="0"/>
                <xsd:element ref="ns1:PublishingExpirationDate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16f25b-a0bc-4d8c-a5c8-373f982008e4" elementFormDefault="qualified">
    <xsd:import namespace="http://schemas.microsoft.com/office/2006/documentManagement/types"/>
    <xsd:import namespace="http://schemas.microsoft.com/office/infopath/2007/PartnerControls"/>
    <xsd:element name="Document_x0020_description" ma:index="1" nillable="true" ma:displayName="Document description" ma:indexed="true" ma:internalName="Document_x0020_description" ma:readOnly="false">
      <xsd:simpleType>
        <xsd:restriction base="dms:Text">
          <xsd:maxLength value="255"/>
        </xsd:restriction>
      </xsd:simpleType>
    </xsd:element>
    <xsd:element name="Language" ma:index="2" nillable="true" ma:displayName="Language" ma:format="Dropdown" ma:internalName="Language" ma:readOnly="false">
      <xsd:simpleType>
        <xsd:restriction base="dms:Choice">
          <xsd:enumeration value="English"/>
          <xsd:enumeration value="Norwegian"/>
          <xsd:enumeration value="Swedish"/>
          <xsd:enumeration value="Danish"/>
          <xsd:enumeration value="Finnish"/>
          <xsd:enumeration value="Dutch"/>
          <xsd:enumeration value="Romania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9bd100-b520-406d-baf4-6b0bbdf12506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 ma:readOnly="true"/>
        <xsd:element ref="dc:title" minOccurs="0" maxOccurs="1" ma:index="3" ma:displayName="Ite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6716f25b-a0bc-4d8c-a5c8-373f982008e4" xsi:nil="true"/>
    <Document_x0020_description xmlns="6716f25b-a0bc-4d8c-a5c8-373f982008e4" xsi:nil="true"/>
    <PublishingExpirationDate xmlns="http://schemas.microsoft.com/sharepoint/v3" xsi:nil="true"/>
    <PublishingStartDate xmlns="http://schemas.microsoft.com/sharepoint/v3" xsi:nil="true"/>
    <_dlc_DocId xmlns="d79bd100-b520-406d-baf4-6b0bbdf12506">RYMVXAFX646S-195-11764</_dlc_DocId>
    <_dlc_DocIdUrl xmlns="d79bd100-b520-406d-baf4-6b0bbdf12506">
      <Url>http://inet.visma.net/Docs/_layouts/DocIdRedir.aspx?ID=RYMVXAFX646S-195-11764</Url>
      <Description>RYMVXAFX646S-195-11764</Description>
    </_dlc_DocIdUrl>
  </documentManagement>
</p:properties>
</file>

<file path=customXml/itemProps1.xml><?xml version="1.0" encoding="utf-8"?>
<ds:datastoreItem xmlns:ds="http://schemas.openxmlformats.org/officeDocument/2006/customXml" ds:itemID="{C7CCC09E-FA4A-4996-8E96-5572D8B78C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716f25b-a0bc-4d8c-a5c8-373f982008e4"/>
    <ds:schemaRef ds:uri="d79bd100-b520-406d-baf4-6b0bbdf125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0D05D2-0010-4E98-999B-2CFBBE9641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5B410F-6CA6-42AE-A643-C13043150336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A8976F9-5BA7-4357-99C8-9453D13C8CC5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6716f25b-a0bc-4d8c-a5c8-373f982008e4"/>
    <ds:schemaRef ds:uri="http://purl.org/dc/terms/"/>
    <ds:schemaRef ds:uri="http://schemas.microsoft.com/sharepoint/v3"/>
    <ds:schemaRef ds:uri="http://schemas.openxmlformats.org/package/2006/metadata/core-properties"/>
    <ds:schemaRef ds:uri="d79bd100-b520-406d-baf4-6b0bbdf1250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TC104033921[[fn=Damask]]</Template>
  <TotalTime>3326</TotalTime>
  <Words>749</Words>
  <Application>Microsoft Office PowerPoint</Application>
  <PresentationFormat>Egendefinert</PresentationFormat>
  <Paragraphs>231</Paragraphs>
  <Slides>39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39</vt:i4>
      </vt:variant>
    </vt:vector>
  </HeadingPairs>
  <TitlesOfParts>
    <vt:vector size="46" baseType="lpstr">
      <vt:lpstr>Arial</vt:lpstr>
      <vt:lpstr>Times New Roman</vt:lpstr>
      <vt:lpstr>PF BeauSans Pro Thin</vt:lpstr>
      <vt:lpstr>PF BeauSans Pro Light</vt:lpstr>
      <vt:lpstr>PF BeauSans Pro SemiBold</vt:lpstr>
      <vt:lpstr>Calibri</vt:lpstr>
      <vt:lpstr>Office Theme</vt:lpstr>
      <vt:lpstr>Tjenestekjøp og abonnement</vt:lpstr>
      <vt:lpstr>Agenda</vt:lpstr>
      <vt:lpstr>Få opp volumet i eHandel</vt:lpstr>
      <vt:lpstr>Få opp volumet i eHandel</vt:lpstr>
      <vt:lpstr>Få opp volumet i eHandel</vt:lpstr>
      <vt:lpstr>Lov om offentlige anskaffelser - Terskelverdier</vt:lpstr>
      <vt:lpstr>Få opp volumet i eHandel</vt:lpstr>
      <vt:lpstr>Få opp volumet i eHandel</vt:lpstr>
      <vt:lpstr>Abonnement</vt:lpstr>
      <vt:lpstr>Abonnement - Oppsett</vt:lpstr>
      <vt:lpstr>Hva er et abonnement?</vt:lpstr>
      <vt:lpstr>Hva er et abonnement?</vt:lpstr>
      <vt:lpstr>Når kan man benytte abonnement</vt:lpstr>
      <vt:lpstr>Eksempler</vt:lpstr>
      <vt:lpstr>Ordrestatuser</vt:lpstr>
      <vt:lpstr>Tjenestekjøp</vt:lpstr>
      <vt:lpstr>Systeminformasjon/Elektroniske meldinger</vt:lpstr>
      <vt:lpstr>Systeminformasjon/Innkjøpsparametre</vt:lpstr>
      <vt:lpstr>Grunndata - Brukerrolle</vt:lpstr>
      <vt:lpstr>Innkjøpsavtaler</vt:lpstr>
      <vt:lpstr>Reskontro – Leverandørparametre eHandel</vt:lpstr>
      <vt:lpstr>Prosjekter</vt:lpstr>
      <vt:lpstr>Hvordan kjøp Bamsen barneskole</vt:lpstr>
      <vt:lpstr>Prosjektorganisasjon og kontering</vt:lpstr>
      <vt:lpstr>Bygg – og anlegg - betalingsplan</vt:lpstr>
      <vt:lpstr>Kontroll mot betalingsplan</vt:lpstr>
      <vt:lpstr>Varekjøp fra katalog</vt:lpstr>
      <vt:lpstr>Konsulentkjøp – Formular  generell mal</vt:lpstr>
      <vt:lpstr>Formular generell mal med vedlegg</vt:lpstr>
      <vt:lpstr>Fakturakontroll - Varemottak</vt:lpstr>
      <vt:lpstr>Kjøp av service lokal katalog</vt:lpstr>
      <vt:lpstr>Lokal katalog med bilder</vt:lpstr>
      <vt:lpstr>Lokal katalog for import</vt:lpstr>
      <vt:lpstr>Kjøp av service fra handleliste kontert og med antall</vt:lpstr>
      <vt:lpstr>Smart formular med obligatoriske felt</vt:lpstr>
      <vt:lpstr>Tolketjenester</vt:lpstr>
      <vt:lpstr>Komplettering</vt:lpstr>
      <vt:lpstr>Godkjenning av handlevogn – mobil godkjenning</vt:lpstr>
      <vt:lpstr>PowerPoint-presentasjon</vt:lpstr>
    </vt:vector>
  </TitlesOfParts>
  <Company>Visma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Bestille i web</dc:title>
  <dc:creator>Knut Norstad</dc:creator>
  <cp:lastModifiedBy>Wenche Ludviksen Sæther</cp:lastModifiedBy>
  <cp:revision>182</cp:revision>
  <cp:lastPrinted>2014-05-16T06:41:52Z</cp:lastPrinted>
  <dcterms:created xsi:type="dcterms:W3CDTF">2014-03-04T14:20:26Z</dcterms:created>
  <dcterms:modified xsi:type="dcterms:W3CDTF">2015-10-01T14:06:34Z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0x010100D22DF1BDC311C746AC3D7F213E7830B5</vt:lpwstr>
  </property>
  <property fmtid="{D5CDD505-2E9C-101B-9397-08002B2CF9AE}" pid="3" name="_dlc_DocIdItemGuid">
    <vt:lpwstr>a864a17f-b1c6-4608-8953-5aca181de572</vt:lpwstr>
  </property>
</Properties>
</file>